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ata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20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diagrams/_rels/drawing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2" Type="http://schemas.openxmlformats.org/officeDocument/2006/relationships/image" Target="../media/image18.svg"/><Relationship Id="rId1" Type="http://schemas.openxmlformats.org/officeDocument/2006/relationships/image" Target="../media/image17.png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20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981A540-2175-41AE-A2A2-CB1E75CAC2A2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22BE172-0088-4811-8877-D1DB5D43F62A}">
      <dgm:prSet/>
      <dgm:spPr/>
      <dgm:t>
        <a:bodyPr/>
        <a:lstStyle/>
        <a:p>
          <a:pPr>
            <a:defRPr cap="all"/>
          </a:pPr>
          <a:r>
            <a:rPr lang="cs-CZ" b="0" i="0" baseline="0" dirty="0"/>
            <a:t>Certifikát (SSL/TLS) je elektronický dokument, který zajišťuje bezpečnou komunikaci mezi webovým serverem a prohlížečem uživatele.</a:t>
          </a:r>
          <a:endParaRPr lang="en-US" dirty="0"/>
        </a:p>
      </dgm:t>
    </dgm:pt>
    <dgm:pt modelId="{0384EC8C-ABDA-4B57-9EC0-3271ADEC3489}" type="parTrans" cxnId="{205202BB-D809-40D6-A4E2-076D807636C2}">
      <dgm:prSet/>
      <dgm:spPr/>
      <dgm:t>
        <a:bodyPr/>
        <a:lstStyle/>
        <a:p>
          <a:endParaRPr lang="en-US"/>
        </a:p>
      </dgm:t>
    </dgm:pt>
    <dgm:pt modelId="{B94B0D71-50AF-4A3C-8A16-3BF80FF021DC}" type="sibTrans" cxnId="{205202BB-D809-40D6-A4E2-076D807636C2}">
      <dgm:prSet/>
      <dgm:spPr/>
      <dgm:t>
        <a:bodyPr/>
        <a:lstStyle/>
        <a:p>
          <a:endParaRPr lang="en-US"/>
        </a:p>
      </dgm:t>
    </dgm:pt>
    <dgm:pt modelId="{5D7C4990-16A3-4239-BCBB-BC2E20327AF3}">
      <dgm:prSet/>
      <dgm:spPr/>
      <dgm:t>
        <a:bodyPr/>
        <a:lstStyle/>
        <a:p>
          <a:pPr>
            <a:defRPr cap="all"/>
          </a:pPr>
          <a:r>
            <a:rPr lang="cs-CZ" b="0" i="0" baseline="0" dirty="0"/>
            <a:t>Šifrování dat a ověřování identity serveru.</a:t>
          </a:r>
          <a:endParaRPr lang="en-US" dirty="0"/>
        </a:p>
      </dgm:t>
    </dgm:pt>
    <dgm:pt modelId="{2BE42001-D357-44AF-B8E1-FC7DD551D9C3}" type="parTrans" cxnId="{2099BA59-D611-40CB-B7A6-0F89A7CBECAE}">
      <dgm:prSet/>
      <dgm:spPr/>
      <dgm:t>
        <a:bodyPr/>
        <a:lstStyle/>
        <a:p>
          <a:endParaRPr lang="en-US"/>
        </a:p>
      </dgm:t>
    </dgm:pt>
    <dgm:pt modelId="{7E6D0090-3578-481C-83C4-E6C02A9CDF9B}" type="sibTrans" cxnId="{2099BA59-D611-40CB-B7A6-0F89A7CBECAE}">
      <dgm:prSet/>
      <dgm:spPr/>
      <dgm:t>
        <a:bodyPr/>
        <a:lstStyle/>
        <a:p>
          <a:endParaRPr lang="en-US"/>
        </a:p>
      </dgm:t>
    </dgm:pt>
    <dgm:pt modelId="{4A718814-DFC2-4BA8-809E-D14409EBE214}">
      <dgm:prSet/>
      <dgm:spPr/>
      <dgm:t>
        <a:bodyPr/>
        <a:lstStyle/>
        <a:p>
          <a:pPr>
            <a:defRPr cap="all"/>
          </a:pPr>
          <a:r>
            <a:rPr lang="cs-CZ" b="1" i="0" baseline="0" dirty="0"/>
            <a:t>:</a:t>
          </a:r>
          <a:r>
            <a:rPr lang="cs-CZ" b="0" i="0" baseline="0" dirty="0"/>
            <a:t> SSL certifikát, který šifruje přenos mezi serverem a klientem, zajišťuje důvěrnost a ochranu proti odposlechu. </a:t>
          </a:r>
          <a:endParaRPr lang="en-US" dirty="0"/>
        </a:p>
      </dgm:t>
    </dgm:pt>
    <dgm:pt modelId="{42B0A6E3-E2D7-4DA7-BE1D-84D2DC47D554}" type="parTrans" cxnId="{57707B98-DC75-4C6A-98A6-6355135B4236}">
      <dgm:prSet/>
      <dgm:spPr/>
      <dgm:t>
        <a:bodyPr/>
        <a:lstStyle/>
        <a:p>
          <a:endParaRPr lang="en-US"/>
        </a:p>
      </dgm:t>
    </dgm:pt>
    <dgm:pt modelId="{7C32346D-F9BE-4F5C-8032-388691200731}" type="sibTrans" cxnId="{57707B98-DC75-4C6A-98A6-6355135B4236}">
      <dgm:prSet/>
      <dgm:spPr/>
      <dgm:t>
        <a:bodyPr/>
        <a:lstStyle/>
        <a:p>
          <a:endParaRPr lang="en-US"/>
        </a:p>
      </dgm:t>
    </dgm:pt>
    <dgm:pt modelId="{BDDDDAF4-17CC-4BB9-B1DC-230443BF0DF6}" type="pres">
      <dgm:prSet presAssocID="{D981A540-2175-41AE-A2A2-CB1E75CAC2A2}" presName="root" presStyleCnt="0">
        <dgm:presLayoutVars>
          <dgm:dir/>
          <dgm:resizeHandles val="exact"/>
        </dgm:presLayoutVars>
      </dgm:prSet>
      <dgm:spPr/>
    </dgm:pt>
    <dgm:pt modelId="{FF09DB6F-1F3B-44BB-B877-164B06ABFEDC}" type="pres">
      <dgm:prSet presAssocID="{D22BE172-0088-4811-8877-D1DB5D43F62A}" presName="compNode" presStyleCnt="0"/>
      <dgm:spPr/>
    </dgm:pt>
    <dgm:pt modelId="{46D94183-0A7A-496F-9B89-462BB1C76EEA}" type="pres">
      <dgm:prSet presAssocID="{D22BE172-0088-4811-8877-D1DB5D43F62A}" presName="iconBgRect" presStyleLbl="bgShp" presStyleIdx="0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7FB394AF-4618-4C4A-B071-AC4385CB3A45}" type="pres">
      <dgm:prSet presAssocID="{D22BE172-0088-4811-8877-D1DB5D43F62A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kument"/>
        </a:ext>
      </dgm:extLst>
    </dgm:pt>
    <dgm:pt modelId="{10930762-1BED-4294-80F1-784466E322AB}" type="pres">
      <dgm:prSet presAssocID="{D22BE172-0088-4811-8877-D1DB5D43F62A}" presName="spaceRect" presStyleCnt="0"/>
      <dgm:spPr/>
    </dgm:pt>
    <dgm:pt modelId="{E773D914-6118-450A-A36F-321655DDBA93}" type="pres">
      <dgm:prSet presAssocID="{D22BE172-0088-4811-8877-D1DB5D43F62A}" presName="textRect" presStyleLbl="revTx" presStyleIdx="0" presStyleCnt="3">
        <dgm:presLayoutVars>
          <dgm:chMax val="1"/>
          <dgm:chPref val="1"/>
        </dgm:presLayoutVars>
      </dgm:prSet>
      <dgm:spPr/>
    </dgm:pt>
    <dgm:pt modelId="{10C6F623-ECDB-4843-8A87-6C86FE0D6602}" type="pres">
      <dgm:prSet presAssocID="{B94B0D71-50AF-4A3C-8A16-3BF80FF021DC}" presName="sibTrans" presStyleCnt="0"/>
      <dgm:spPr/>
    </dgm:pt>
    <dgm:pt modelId="{E9354668-7110-436A-89AC-17DE3AE1117D}" type="pres">
      <dgm:prSet presAssocID="{5D7C4990-16A3-4239-BCBB-BC2E20327AF3}" presName="compNode" presStyleCnt="0"/>
      <dgm:spPr/>
    </dgm:pt>
    <dgm:pt modelId="{0B3211B2-8AF2-42B6-AC9F-0AD452530E00}" type="pres">
      <dgm:prSet presAssocID="{5D7C4990-16A3-4239-BCBB-BC2E20327AF3}" presName="iconBgRect" presStyleLbl="bgShp" presStyleIdx="1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C8DAF709-5681-4EAC-A7CA-B209DCCA999E}" type="pres">
      <dgm:prSet presAssocID="{5D7C4990-16A3-4239-BCBB-BC2E20327AF3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Klíč"/>
        </a:ext>
      </dgm:extLst>
    </dgm:pt>
    <dgm:pt modelId="{F47773D1-7636-4DF5-9572-D28F2D32F5E0}" type="pres">
      <dgm:prSet presAssocID="{5D7C4990-16A3-4239-BCBB-BC2E20327AF3}" presName="spaceRect" presStyleCnt="0"/>
      <dgm:spPr/>
    </dgm:pt>
    <dgm:pt modelId="{F89BFB0B-EA3A-4BE1-9A64-D66EE02F5561}" type="pres">
      <dgm:prSet presAssocID="{5D7C4990-16A3-4239-BCBB-BC2E20327AF3}" presName="textRect" presStyleLbl="revTx" presStyleIdx="1" presStyleCnt="3">
        <dgm:presLayoutVars>
          <dgm:chMax val="1"/>
          <dgm:chPref val="1"/>
        </dgm:presLayoutVars>
      </dgm:prSet>
      <dgm:spPr/>
    </dgm:pt>
    <dgm:pt modelId="{994B44AE-9E82-430D-A3ED-700512888F15}" type="pres">
      <dgm:prSet presAssocID="{7E6D0090-3578-481C-83C4-E6C02A9CDF9B}" presName="sibTrans" presStyleCnt="0"/>
      <dgm:spPr/>
    </dgm:pt>
    <dgm:pt modelId="{F08EB43E-AB73-4F5F-976D-72E729A33AA9}" type="pres">
      <dgm:prSet presAssocID="{4A718814-DFC2-4BA8-809E-D14409EBE214}" presName="compNode" presStyleCnt="0"/>
      <dgm:spPr/>
    </dgm:pt>
    <dgm:pt modelId="{C0C5F877-039C-4F02-8E53-B3F204BCB8FB}" type="pres">
      <dgm:prSet presAssocID="{4A718814-DFC2-4BA8-809E-D14409EBE214}" presName="iconBgRect" presStyleLbl="bgShp" presStyleIdx="2" presStyleCnt="3"/>
      <dgm:spPr>
        <a:prstGeom prst="round2DiagRect">
          <a:avLst>
            <a:gd name="adj1" fmla="val 29727"/>
            <a:gd name="adj2" fmla="val 0"/>
          </a:avLst>
        </a:prstGeom>
      </dgm:spPr>
    </dgm:pt>
    <dgm:pt modelId="{66D99DDE-E5E9-4AE7-8ED1-1BD8891FDD17}" type="pres">
      <dgm:prSet presAssocID="{4A718814-DFC2-4BA8-809E-D14409EBE214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artovačka"/>
        </a:ext>
      </dgm:extLst>
    </dgm:pt>
    <dgm:pt modelId="{BC9B7028-7040-4E18-A81B-D8CE66631470}" type="pres">
      <dgm:prSet presAssocID="{4A718814-DFC2-4BA8-809E-D14409EBE214}" presName="spaceRect" presStyleCnt="0"/>
      <dgm:spPr/>
    </dgm:pt>
    <dgm:pt modelId="{A8BCEFCF-EE39-4537-AF60-D5A242B6EF47}" type="pres">
      <dgm:prSet presAssocID="{4A718814-DFC2-4BA8-809E-D14409EBE214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2F0F082A-FA9F-42A8-B381-AF8BD189C269}" type="presOf" srcId="{4A718814-DFC2-4BA8-809E-D14409EBE214}" destId="{A8BCEFCF-EE39-4537-AF60-D5A242B6EF47}" srcOrd="0" destOrd="0" presId="urn:microsoft.com/office/officeart/2018/5/layout/IconLeafLabelList"/>
    <dgm:cxn modelId="{1FF79B53-08CF-4E3D-A65E-E4A2ED8C978F}" type="presOf" srcId="{D22BE172-0088-4811-8877-D1DB5D43F62A}" destId="{E773D914-6118-450A-A36F-321655DDBA93}" srcOrd="0" destOrd="0" presId="urn:microsoft.com/office/officeart/2018/5/layout/IconLeafLabelList"/>
    <dgm:cxn modelId="{D2778C58-8DE5-4D8F-8090-C688ED2F0FAF}" type="presOf" srcId="{5D7C4990-16A3-4239-BCBB-BC2E20327AF3}" destId="{F89BFB0B-EA3A-4BE1-9A64-D66EE02F5561}" srcOrd="0" destOrd="0" presId="urn:microsoft.com/office/officeart/2018/5/layout/IconLeafLabelList"/>
    <dgm:cxn modelId="{E6B2C158-C720-412C-B262-2DAFCC86C21B}" type="presOf" srcId="{D981A540-2175-41AE-A2A2-CB1E75CAC2A2}" destId="{BDDDDAF4-17CC-4BB9-B1DC-230443BF0DF6}" srcOrd="0" destOrd="0" presId="urn:microsoft.com/office/officeart/2018/5/layout/IconLeafLabelList"/>
    <dgm:cxn modelId="{2099BA59-D611-40CB-B7A6-0F89A7CBECAE}" srcId="{D981A540-2175-41AE-A2A2-CB1E75CAC2A2}" destId="{5D7C4990-16A3-4239-BCBB-BC2E20327AF3}" srcOrd="1" destOrd="0" parTransId="{2BE42001-D357-44AF-B8E1-FC7DD551D9C3}" sibTransId="{7E6D0090-3578-481C-83C4-E6C02A9CDF9B}"/>
    <dgm:cxn modelId="{57707B98-DC75-4C6A-98A6-6355135B4236}" srcId="{D981A540-2175-41AE-A2A2-CB1E75CAC2A2}" destId="{4A718814-DFC2-4BA8-809E-D14409EBE214}" srcOrd="2" destOrd="0" parTransId="{42B0A6E3-E2D7-4DA7-BE1D-84D2DC47D554}" sibTransId="{7C32346D-F9BE-4F5C-8032-388691200731}"/>
    <dgm:cxn modelId="{205202BB-D809-40D6-A4E2-076D807636C2}" srcId="{D981A540-2175-41AE-A2A2-CB1E75CAC2A2}" destId="{D22BE172-0088-4811-8877-D1DB5D43F62A}" srcOrd="0" destOrd="0" parTransId="{0384EC8C-ABDA-4B57-9EC0-3271ADEC3489}" sibTransId="{B94B0D71-50AF-4A3C-8A16-3BF80FF021DC}"/>
    <dgm:cxn modelId="{5D645937-4D92-4710-81A8-5A2DAA01C2B9}" type="presParOf" srcId="{BDDDDAF4-17CC-4BB9-B1DC-230443BF0DF6}" destId="{FF09DB6F-1F3B-44BB-B877-164B06ABFEDC}" srcOrd="0" destOrd="0" presId="urn:microsoft.com/office/officeart/2018/5/layout/IconLeafLabelList"/>
    <dgm:cxn modelId="{243C49E8-7C88-4457-90D3-555987C38DD5}" type="presParOf" srcId="{FF09DB6F-1F3B-44BB-B877-164B06ABFEDC}" destId="{46D94183-0A7A-496F-9B89-462BB1C76EEA}" srcOrd="0" destOrd="0" presId="urn:microsoft.com/office/officeart/2018/5/layout/IconLeafLabelList"/>
    <dgm:cxn modelId="{5A834523-033B-4702-A553-BFAB414C9BAB}" type="presParOf" srcId="{FF09DB6F-1F3B-44BB-B877-164B06ABFEDC}" destId="{7FB394AF-4618-4C4A-B071-AC4385CB3A45}" srcOrd="1" destOrd="0" presId="urn:microsoft.com/office/officeart/2018/5/layout/IconLeafLabelList"/>
    <dgm:cxn modelId="{1F8D59BB-B7A5-4245-B2FB-3336F88CB292}" type="presParOf" srcId="{FF09DB6F-1F3B-44BB-B877-164B06ABFEDC}" destId="{10930762-1BED-4294-80F1-784466E322AB}" srcOrd="2" destOrd="0" presId="urn:microsoft.com/office/officeart/2018/5/layout/IconLeafLabelList"/>
    <dgm:cxn modelId="{948D0D1B-CF28-4CCC-9919-A6754D4042BF}" type="presParOf" srcId="{FF09DB6F-1F3B-44BB-B877-164B06ABFEDC}" destId="{E773D914-6118-450A-A36F-321655DDBA93}" srcOrd="3" destOrd="0" presId="urn:microsoft.com/office/officeart/2018/5/layout/IconLeafLabelList"/>
    <dgm:cxn modelId="{83B654A6-496C-4540-B15E-99458311DB96}" type="presParOf" srcId="{BDDDDAF4-17CC-4BB9-B1DC-230443BF0DF6}" destId="{10C6F623-ECDB-4843-8A87-6C86FE0D6602}" srcOrd="1" destOrd="0" presId="urn:microsoft.com/office/officeart/2018/5/layout/IconLeafLabelList"/>
    <dgm:cxn modelId="{9C77777D-1204-43BE-B9D1-BEA7D55EF50B}" type="presParOf" srcId="{BDDDDAF4-17CC-4BB9-B1DC-230443BF0DF6}" destId="{E9354668-7110-436A-89AC-17DE3AE1117D}" srcOrd="2" destOrd="0" presId="urn:microsoft.com/office/officeart/2018/5/layout/IconLeafLabelList"/>
    <dgm:cxn modelId="{D599FA33-63C5-4F3B-9712-38167E05D876}" type="presParOf" srcId="{E9354668-7110-436A-89AC-17DE3AE1117D}" destId="{0B3211B2-8AF2-42B6-AC9F-0AD452530E00}" srcOrd="0" destOrd="0" presId="urn:microsoft.com/office/officeart/2018/5/layout/IconLeafLabelList"/>
    <dgm:cxn modelId="{DDEE7C61-539F-4E12-A1C2-544C1DB0CF4B}" type="presParOf" srcId="{E9354668-7110-436A-89AC-17DE3AE1117D}" destId="{C8DAF709-5681-4EAC-A7CA-B209DCCA999E}" srcOrd="1" destOrd="0" presId="urn:microsoft.com/office/officeart/2018/5/layout/IconLeafLabelList"/>
    <dgm:cxn modelId="{CF181DBA-DC3E-4F42-A072-785B119E8360}" type="presParOf" srcId="{E9354668-7110-436A-89AC-17DE3AE1117D}" destId="{F47773D1-7636-4DF5-9572-D28F2D32F5E0}" srcOrd="2" destOrd="0" presId="urn:microsoft.com/office/officeart/2018/5/layout/IconLeafLabelList"/>
    <dgm:cxn modelId="{C9331E98-B63F-4DF3-B9D2-FC67B180FCA8}" type="presParOf" srcId="{E9354668-7110-436A-89AC-17DE3AE1117D}" destId="{F89BFB0B-EA3A-4BE1-9A64-D66EE02F5561}" srcOrd="3" destOrd="0" presId="urn:microsoft.com/office/officeart/2018/5/layout/IconLeafLabelList"/>
    <dgm:cxn modelId="{723A345A-DA28-4C1E-A531-091E7FDF7BE6}" type="presParOf" srcId="{BDDDDAF4-17CC-4BB9-B1DC-230443BF0DF6}" destId="{994B44AE-9E82-430D-A3ED-700512888F15}" srcOrd="3" destOrd="0" presId="urn:microsoft.com/office/officeart/2018/5/layout/IconLeafLabelList"/>
    <dgm:cxn modelId="{AF8AA9AB-9385-4B90-A03D-2B1345DB5670}" type="presParOf" srcId="{BDDDDAF4-17CC-4BB9-B1DC-230443BF0DF6}" destId="{F08EB43E-AB73-4F5F-976D-72E729A33AA9}" srcOrd="4" destOrd="0" presId="urn:microsoft.com/office/officeart/2018/5/layout/IconLeafLabelList"/>
    <dgm:cxn modelId="{2DD4DB0A-2E42-4587-A9B3-09968D0DB962}" type="presParOf" srcId="{F08EB43E-AB73-4F5F-976D-72E729A33AA9}" destId="{C0C5F877-039C-4F02-8E53-B3F204BCB8FB}" srcOrd="0" destOrd="0" presId="urn:microsoft.com/office/officeart/2018/5/layout/IconLeafLabelList"/>
    <dgm:cxn modelId="{FCB24872-52AC-4DC5-BAD8-BE1A2A7CE97B}" type="presParOf" srcId="{F08EB43E-AB73-4F5F-976D-72E729A33AA9}" destId="{66D99DDE-E5E9-4AE7-8ED1-1BD8891FDD17}" srcOrd="1" destOrd="0" presId="urn:microsoft.com/office/officeart/2018/5/layout/IconLeafLabelList"/>
    <dgm:cxn modelId="{CD150538-9EB0-43D9-B9D7-F8CAE64440DB}" type="presParOf" srcId="{F08EB43E-AB73-4F5F-976D-72E729A33AA9}" destId="{BC9B7028-7040-4E18-A81B-D8CE66631470}" srcOrd="2" destOrd="0" presId="urn:microsoft.com/office/officeart/2018/5/layout/IconLeafLabelList"/>
    <dgm:cxn modelId="{37BB0EEF-7A4C-4070-B0CC-BD472FD136AD}" type="presParOf" srcId="{F08EB43E-AB73-4F5F-976D-72E729A33AA9}" destId="{A8BCEFCF-EE39-4537-AF60-D5A242B6EF47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2F8433-9631-4A19-9EDE-8B4768EEECF2}" type="doc">
      <dgm:prSet loTypeId="urn:microsoft.com/office/officeart/2016/7/layout/LinearBlockProcessNumbered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0B79921-2BC5-4F92-A591-3A0CA2F5DB20}">
      <dgm:prSet/>
      <dgm:spPr/>
      <dgm:t>
        <a:bodyPr/>
        <a:lstStyle/>
        <a:p>
          <a:r>
            <a:rPr lang="cs-CZ" b="1" i="0" baseline="0" dirty="0"/>
            <a:t>Bezpečnost:</a:t>
          </a:r>
        </a:p>
        <a:p>
          <a:r>
            <a:rPr lang="cs-CZ" b="0" i="0" baseline="0" dirty="0"/>
            <a:t> Zajišťuje šifrování dat, aby byly informace mezi uživatelem a serverem chráněny.</a:t>
          </a:r>
          <a:endParaRPr lang="en-US" dirty="0"/>
        </a:p>
      </dgm:t>
    </dgm:pt>
    <dgm:pt modelId="{8ABD0FA3-078E-4E99-9B1F-BED2F02F14F9}" type="parTrans" cxnId="{C91AE613-C1A5-4B26-A4FF-F2CE1BF4BE9F}">
      <dgm:prSet/>
      <dgm:spPr/>
      <dgm:t>
        <a:bodyPr/>
        <a:lstStyle/>
        <a:p>
          <a:endParaRPr lang="en-US"/>
        </a:p>
      </dgm:t>
    </dgm:pt>
    <dgm:pt modelId="{5AA0198E-5EC7-422E-8574-D55F78776BD3}" type="sibTrans" cxnId="{C91AE613-C1A5-4B26-A4FF-F2CE1BF4BE9F}">
      <dgm:prSet phldrT="01" phldr="0"/>
      <dgm:spPr/>
      <dgm:t>
        <a:bodyPr/>
        <a:lstStyle/>
        <a:p>
          <a:r>
            <a:rPr lang="en-US"/>
            <a:t>01</a:t>
          </a:r>
        </a:p>
      </dgm:t>
    </dgm:pt>
    <dgm:pt modelId="{6BBBA249-704B-4297-B20A-9C8B4120A579}">
      <dgm:prSet/>
      <dgm:spPr/>
      <dgm:t>
        <a:bodyPr/>
        <a:lstStyle/>
        <a:p>
          <a:r>
            <a:rPr lang="cs-CZ" b="1" i="0" baseline="0" dirty="0"/>
            <a:t>Důvěryhodnost:</a:t>
          </a:r>
        </a:p>
        <a:p>
          <a:r>
            <a:rPr lang="cs-CZ" b="0" i="0" baseline="0" dirty="0"/>
            <a:t> Web s SSL certifikátem získává důvěru uživatelů, protože prohlížeče označují šifrované stránky jako bezpečné.</a:t>
          </a:r>
          <a:endParaRPr lang="en-US" dirty="0"/>
        </a:p>
      </dgm:t>
    </dgm:pt>
    <dgm:pt modelId="{D3773489-D049-4BD9-843C-C29B46B7FB68}" type="parTrans" cxnId="{F00D5583-B47B-4F21-91C0-9757C85FD33B}">
      <dgm:prSet/>
      <dgm:spPr/>
      <dgm:t>
        <a:bodyPr/>
        <a:lstStyle/>
        <a:p>
          <a:endParaRPr lang="en-US"/>
        </a:p>
      </dgm:t>
    </dgm:pt>
    <dgm:pt modelId="{27125EDE-2402-4AB5-9F1C-00BE56E4F840}" type="sibTrans" cxnId="{F00D5583-B47B-4F21-91C0-9757C85FD33B}">
      <dgm:prSet phldrT="02" phldr="0"/>
      <dgm:spPr/>
      <dgm:t>
        <a:bodyPr/>
        <a:lstStyle/>
        <a:p>
          <a:r>
            <a:rPr lang="en-US"/>
            <a:t>02</a:t>
          </a:r>
        </a:p>
      </dgm:t>
    </dgm:pt>
    <dgm:pt modelId="{1EEA58BA-3944-429D-8682-EDCB0F3EFB40}">
      <dgm:prSet/>
      <dgm:spPr/>
      <dgm:t>
        <a:bodyPr/>
        <a:lstStyle/>
        <a:p>
          <a:r>
            <a:rPr lang="cs-CZ" b="1" i="0" baseline="0" dirty="0"/>
            <a:t>SEO:</a:t>
          </a:r>
          <a:r>
            <a:rPr lang="cs-CZ" b="0" i="0" baseline="0" dirty="0"/>
            <a:t> </a:t>
          </a:r>
        </a:p>
        <a:p>
          <a:r>
            <a:rPr lang="cs-CZ" b="0" i="0" baseline="0" dirty="0"/>
            <a:t>Google upřednostňuje weby, které mají SSL certifikát, což může ovlivnit jejich umístění v hledání.</a:t>
          </a:r>
          <a:endParaRPr lang="en-US" dirty="0"/>
        </a:p>
      </dgm:t>
    </dgm:pt>
    <dgm:pt modelId="{793AFBC8-EDB9-49D7-9F31-BA692B7419DB}" type="parTrans" cxnId="{68413F89-11FB-4893-850A-A2326D413A41}">
      <dgm:prSet/>
      <dgm:spPr/>
      <dgm:t>
        <a:bodyPr/>
        <a:lstStyle/>
        <a:p>
          <a:endParaRPr lang="en-US"/>
        </a:p>
      </dgm:t>
    </dgm:pt>
    <dgm:pt modelId="{7AF157B2-0618-4877-A6D8-70D13553BE61}" type="sibTrans" cxnId="{68413F89-11FB-4893-850A-A2326D413A41}">
      <dgm:prSet phldrT="03" phldr="0"/>
      <dgm:spPr/>
      <dgm:t>
        <a:bodyPr/>
        <a:lstStyle/>
        <a:p>
          <a:r>
            <a:rPr lang="en-US"/>
            <a:t>03</a:t>
          </a:r>
        </a:p>
      </dgm:t>
    </dgm:pt>
    <dgm:pt modelId="{CBC97EC0-C812-4F70-BAEE-D69DD3BEC334}">
      <dgm:prSet/>
      <dgm:spPr/>
      <dgm:t>
        <a:bodyPr/>
        <a:lstStyle/>
        <a:p>
          <a:r>
            <a:rPr lang="cs-CZ" b="1" i="0" baseline="0" dirty="0"/>
            <a:t>Ochrana před podvody:</a:t>
          </a:r>
        </a:p>
        <a:p>
          <a:r>
            <a:rPr lang="cs-CZ" b="0" i="0" baseline="0" dirty="0"/>
            <a:t> Certifikát chrání před man-in-</a:t>
          </a:r>
          <a:r>
            <a:rPr lang="cs-CZ" b="0" i="0" baseline="0" dirty="0" err="1"/>
            <a:t>the</a:t>
          </a:r>
          <a:r>
            <a:rPr lang="cs-CZ" b="0" i="0" baseline="0" dirty="0"/>
            <a:t>-</a:t>
          </a:r>
          <a:r>
            <a:rPr lang="cs-CZ" b="0" i="0" baseline="0" dirty="0" err="1"/>
            <a:t>middle</a:t>
          </a:r>
          <a:r>
            <a:rPr lang="cs-CZ" b="0" i="0" baseline="0" dirty="0"/>
            <a:t> útoky. </a:t>
          </a:r>
          <a:endParaRPr lang="en-US" dirty="0"/>
        </a:p>
      </dgm:t>
    </dgm:pt>
    <dgm:pt modelId="{A39586BC-A445-4AAC-8C35-2592A420A417}" type="parTrans" cxnId="{16C9830D-0ED1-4843-904A-BF1225941AA2}">
      <dgm:prSet/>
      <dgm:spPr/>
      <dgm:t>
        <a:bodyPr/>
        <a:lstStyle/>
        <a:p>
          <a:endParaRPr lang="en-US"/>
        </a:p>
      </dgm:t>
    </dgm:pt>
    <dgm:pt modelId="{1CE7E4D7-7C3C-4F17-A577-9534EFD4DF36}" type="sibTrans" cxnId="{16C9830D-0ED1-4843-904A-BF1225941AA2}">
      <dgm:prSet phldrT="04" phldr="0"/>
      <dgm:spPr/>
      <dgm:t>
        <a:bodyPr/>
        <a:lstStyle/>
        <a:p>
          <a:r>
            <a:rPr lang="en-US"/>
            <a:t>04</a:t>
          </a:r>
        </a:p>
      </dgm:t>
    </dgm:pt>
    <dgm:pt modelId="{58721EAB-6823-4400-B49C-AB69D4B5E8E0}" type="pres">
      <dgm:prSet presAssocID="{B32F8433-9631-4A19-9EDE-8B4768EEECF2}" presName="Name0" presStyleCnt="0">
        <dgm:presLayoutVars>
          <dgm:animLvl val="lvl"/>
          <dgm:resizeHandles val="exact"/>
        </dgm:presLayoutVars>
      </dgm:prSet>
      <dgm:spPr/>
    </dgm:pt>
    <dgm:pt modelId="{487293A5-4F98-4C8F-A0F9-B0F6F4095917}" type="pres">
      <dgm:prSet presAssocID="{80B79921-2BC5-4F92-A591-3A0CA2F5DB20}" presName="compositeNode" presStyleCnt="0">
        <dgm:presLayoutVars>
          <dgm:bulletEnabled val="1"/>
        </dgm:presLayoutVars>
      </dgm:prSet>
      <dgm:spPr/>
    </dgm:pt>
    <dgm:pt modelId="{32E5662A-CCA7-488B-AFB2-AB044D01BD0C}" type="pres">
      <dgm:prSet presAssocID="{80B79921-2BC5-4F92-A591-3A0CA2F5DB20}" presName="bgRect" presStyleLbl="alignNode1" presStyleIdx="0" presStyleCnt="4"/>
      <dgm:spPr/>
    </dgm:pt>
    <dgm:pt modelId="{2A6FB51B-47EC-4D77-816B-4F2BACD59D38}" type="pres">
      <dgm:prSet presAssocID="{5AA0198E-5EC7-422E-8574-D55F78776BD3}" presName="sibTransNodeRect" presStyleLbl="alignNode1" presStyleIdx="0" presStyleCnt="4">
        <dgm:presLayoutVars>
          <dgm:chMax val="0"/>
          <dgm:bulletEnabled val="1"/>
        </dgm:presLayoutVars>
      </dgm:prSet>
      <dgm:spPr/>
    </dgm:pt>
    <dgm:pt modelId="{8F5A7773-A1CD-4DE6-8D0D-1A430056F349}" type="pres">
      <dgm:prSet presAssocID="{80B79921-2BC5-4F92-A591-3A0CA2F5DB20}" presName="nodeRect" presStyleLbl="alignNode1" presStyleIdx="0" presStyleCnt="4">
        <dgm:presLayoutVars>
          <dgm:bulletEnabled val="1"/>
        </dgm:presLayoutVars>
      </dgm:prSet>
      <dgm:spPr/>
    </dgm:pt>
    <dgm:pt modelId="{B7A22B3E-6B6C-426A-9C5B-B497DAD4B231}" type="pres">
      <dgm:prSet presAssocID="{5AA0198E-5EC7-422E-8574-D55F78776BD3}" presName="sibTrans" presStyleCnt="0"/>
      <dgm:spPr/>
    </dgm:pt>
    <dgm:pt modelId="{292111BE-15DF-48D1-B27B-FDDEA5F00A04}" type="pres">
      <dgm:prSet presAssocID="{6BBBA249-704B-4297-B20A-9C8B4120A579}" presName="compositeNode" presStyleCnt="0">
        <dgm:presLayoutVars>
          <dgm:bulletEnabled val="1"/>
        </dgm:presLayoutVars>
      </dgm:prSet>
      <dgm:spPr/>
    </dgm:pt>
    <dgm:pt modelId="{D7A9C86C-7AD7-4740-BEA4-DE39C0970841}" type="pres">
      <dgm:prSet presAssocID="{6BBBA249-704B-4297-B20A-9C8B4120A579}" presName="bgRect" presStyleLbl="alignNode1" presStyleIdx="1" presStyleCnt="4"/>
      <dgm:spPr/>
    </dgm:pt>
    <dgm:pt modelId="{8A49E7BD-69EA-43DA-A9D6-5D48EF89EB9D}" type="pres">
      <dgm:prSet presAssocID="{27125EDE-2402-4AB5-9F1C-00BE56E4F840}" presName="sibTransNodeRect" presStyleLbl="alignNode1" presStyleIdx="1" presStyleCnt="4">
        <dgm:presLayoutVars>
          <dgm:chMax val="0"/>
          <dgm:bulletEnabled val="1"/>
        </dgm:presLayoutVars>
      </dgm:prSet>
      <dgm:spPr/>
    </dgm:pt>
    <dgm:pt modelId="{EB21928D-AF19-4E68-B166-FA13219A9B93}" type="pres">
      <dgm:prSet presAssocID="{6BBBA249-704B-4297-B20A-9C8B4120A579}" presName="nodeRect" presStyleLbl="alignNode1" presStyleIdx="1" presStyleCnt="4">
        <dgm:presLayoutVars>
          <dgm:bulletEnabled val="1"/>
        </dgm:presLayoutVars>
      </dgm:prSet>
      <dgm:spPr/>
    </dgm:pt>
    <dgm:pt modelId="{92F33091-79A3-46CE-B0D5-F70215571878}" type="pres">
      <dgm:prSet presAssocID="{27125EDE-2402-4AB5-9F1C-00BE56E4F840}" presName="sibTrans" presStyleCnt="0"/>
      <dgm:spPr/>
    </dgm:pt>
    <dgm:pt modelId="{1F90210F-6E08-4589-BB98-C4CED11A95D6}" type="pres">
      <dgm:prSet presAssocID="{1EEA58BA-3944-429D-8682-EDCB0F3EFB40}" presName="compositeNode" presStyleCnt="0">
        <dgm:presLayoutVars>
          <dgm:bulletEnabled val="1"/>
        </dgm:presLayoutVars>
      </dgm:prSet>
      <dgm:spPr/>
    </dgm:pt>
    <dgm:pt modelId="{D57B9EC0-29F9-4958-967E-A5ADA3DDF29A}" type="pres">
      <dgm:prSet presAssocID="{1EEA58BA-3944-429D-8682-EDCB0F3EFB40}" presName="bgRect" presStyleLbl="alignNode1" presStyleIdx="2" presStyleCnt="4"/>
      <dgm:spPr/>
    </dgm:pt>
    <dgm:pt modelId="{1638D631-0725-40B0-B166-8C6CFB9BD6F7}" type="pres">
      <dgm:prSet presAssocID="{7AF157B2-0618-4877-A6D8-70D13553BE61}" presName="sibTransNodeRect" presStyleLbl="alignNode1" presStyleIdx="2" presStyleCnt="4">
        <dgm:presLayoutVars>
          <dgm:chMax val="0"/>
          <dgm:bulletEnabled val="1"/>
        </dgm:presLayoutVars>
      </dgm:prSet>
      <dgm:spPr/>
    </dgm:pt>
    <dgm:pt modelId="{E4B7E75F-ADC4-4F09-9D02-FA212A98C864}" type="pres">
      <dgm:prSet presAssocID="{1EEA58BA-3944-429D-8682-EDCB0F3EFB40}" presName="nodeRect" presStyleLbl="alignNode1" presStyleIdx="2" presStyleCnt="4">
        <dgm:presLayoutVars>
          <dgm:bulletEnabled val="1"/>
        </dgm:presLayoutVars>
      </dgm:prSet>
      <dgm:spPr/>
    </dgm:pt>
    <dgm:pt modelId="{2C6D59AF-CEBA-4F9B-81B7-A6FC84F81A86}" type="pres">
      <dgm:prSet presAssocID="{7AF157B2-0618-4877-A6D8-70D13553BE61}" presName="sibTrans" presStyleCnt="0"/>
      <dgm:spPr/>
    </dgm:pt>
    <dgm:pt modelId="{6DBBE1D8-30A6-4F46-907A-8FD7C1C51F31}" type="pres">
      <dgm:prSet presAssocID="{CBC97EC0-C812-4F70-BAEE-D69DD3BEC334}" presName="compositeNode" presStyleCnt="0">
        <dgm:presLayoutVars>
          <dgm:bulletEnabled val="1"/>
        </dgm:presLayoutVars>
      </dgm:prSet>
      <dgm:spPr/>
    </dgm:pt>
    <dgm:pt modelId="{DF485F49-D4D8-4B85-AC0F-DD0A8B111B5B}" type="pres">
      <dgm:prSet presAssocID="{CBC97EC0-C812-4F70-BAEE-D69DD3BEC334}" presName="bgRect" presStyleLbl="alignNode1" presStyleIdx="3" presStyleCnt="4"/>
      <dgm:spPr/>
    </dgm:pt>
    <dgm:pt modelId="{8C0E33D0-770A-42D9-9691-721DAF5425C8}" type="pres">
      <dgm:prSet presAssocID="{1CE7E4D7-7C3C-4F17-A577-9534EFD4DF36}" presName="sibTransNodeRect" presStyleLbl="alignNode1" presStyleIdx="3" presStyleCnt="4">
        <dgm:presLayoutVars>
          <dgm:chMax val="0"/>
          <dgm:bulletEnabled val="1"/>
        </dgm:presLayoutVars>
      </dgm:prSet>
      <dgm:spPr/>
    </dgm:pt>
    <dgm:pt modelId="{F0A61A2B-471D-4FCD-92B1-DF79EA0F94AE}" type="pres">
      <dgm:prSet presAssocID="{CBC97EC0-C812-4F70-BAEE-D69DD3BEC334}" presName="nodeRect" presStyleLbl="alignNode1" presStyleIdx="3" presStyleCnt="4">
        <dgm:presLayoutVars>
          <dgm:bulletEnabled val="1"/>
        </dgm:presLayoutVars>
      </dgm:prSet>
      <dgm:spPr/>
    </dgm:pt>
  </dgm:ptLst>
  <dgm:cxnLst>
    <dgm:cxn modelId="{16C9830D-0ED1-4843-904A-BF1225941AA2}" srcId="{B32F8433-9631-4A19-9EDE-8B4768EEECF2}" destId="{CBC97EC0-C812-4F70-BAEE-D69DD3BEC334}" srcOrd="3" destOrd="0" parTransId="{A39586BC-A445-4AAC-8C35-2592A420A417}" sibTransId="{1CE7E4D7-7C3C-4F17-A577-9534EFD4DF36}"/>
    <dgm:cxn modelId="{C91AE613-C1A5-4B26-A4FF-F2CE1BF4BE9F}" srcId="{B32F8433-9631-4A19-9EDE-8B4768EEECF2}" destId="{80B79921-2BC5-4F92-A591-3A0CA2F5DB20}" srcOrd="0" destOrd="0" parTransId="{8ABD0FA3-078E-4E99-9B1F-BED2F02F14F9}" sibTransId="{5AA0198E-5EC7-422E-8574-D55F78776BD3}"/>
    <dgm:cxn modelId="{43A40815-4048-4F9A-8F5E-019C5D9E1324}" type="presOf" srcId="{7AF157B2-0618-4877-A6D8-70D13553BE61}" destId="{1638D631-0725-40B0-B166-8C6CFB9BD6F7}" srcOrd="0" destOrd="0" presId="urn:microsoft.com/office/officeart/2016/7/layout/LinearBlockProcessNumbered"/>
    <dgm:cxn modelId="{47108F2C-5482-4EE8-BBE6-AF69D4F96BD7}" type="presOf" srcId="{1EEA58BA-3944-429D-8682-EDCB0F3EFB40}" destId="{D57B9EC0-29F9-4958-967E-A5ADA3DDF29A}" srcOrd="0" destOrd="0" presId="urn:microsoft.com/office/officeart/2016/7/layout/LinearBlockProcessNumbered"/>
    <dgm:cxn modelId="{0D7E2638-E3A9-4AEF-873C-450704844366}" type="presOf" srcId="{CBC97EC0-C812-4F70-BAEE-D69DD3BEC334}" destId="{F0A61A2B-471D-4FCD-92B1-DF79EA0F94AE}" srcOrd="1" destOrd="0" presId="urn:microsoft.com/office/officeart/2016/7/layout/LinearBlockProcessNumbered"/>
    <dgm:cxn modelId="{FE9F685E-5E47-4FEB-872D-D1C9776348A2}" type="presOf" srcId="{80B79921-2BC5-4F92-A591-3A0CA2F5DB20}" destId="{32E5662A-CCA7-488B-AFB2-AB044D01BD0C}" srcOrd="0" destOrd="0" presId="urn:microsoft.com/office/officeart/2016/7/layout/LinearBlockProcessNumbered"/>
    <dgm:cxn modelId="{0D8D3664-24E1-43DA-93A0-65FAA1053D3D}" type="presOf" srcId="{80B79921-2BC5-4F92-A591-3A0CA2F5DB20}" destId="{8F5A7773-A1CD-4DE6-8D0D-1A430056F349}" srcOrd="1" destOrd="0" presId="urn:microsoft.com/office/officeart/2016/7/layout/LinearBlockProcessNumbered"/>
    <dgm:cxn modelId="{62D54A65-86AB-405F-971C-CE82F199AD9F}" type="presOf" srcId="{B32F8433-9631-4A19-9EDE-8B4768EEECF2}" destId="{58721EAB-6823-4400-B49C-AB69D4B5E8E0}" srcOrd="0" destOrd="0" presId="urn:microsoft.com/office/officeart/2016/7/layout/LinearBlockProcessNumbered"/>
    <dgm:cxn modelId="{07B5AE65-3AA5-4ED9-A7EC-85A73A073687}" type="presOf" srcId="{1CE7E4D7-7C3C-4F17-A577-9534EFD4DF36}" destId="{8C0E33D0-770A-42D9-9691-721DAF5425C8}" srcOrd="0" destOrd="0" presId="urn:microsoft.com/office/officeart/2016/7/layout/LinearBlockProcessNumbered"/>
    <dgm:cxn modelId="{EB6DA547-6AC4-46A6-ADC4-8B9E1C3A923B}" type="presOf" srcId="{1EEA58BA-3944-429D-8682-EDCB0F3EFB40}" destId="{E4B7E75F-ADC4-4F09-9D02-FA212A98C864}" srcOrd="1" destOrd="0" presId="urn:microsoft.com/office/officeart/2016/7/layout/LinearBlockProcessNumbered"/>
    <dgm:cxn modelId="{8DFDF080-905A-4D7F-9AE3-BB2DED3C44DC}" type="presOf" srcId="{27125EDE-2402-4AB5-9F1C-00BE56E4F840}" destId="{8A49E7BD-69EA-43DA-A9D6-5D48EF89EB9D}" srcOrd="0" destOrd="0" presId="urn:microsoft.com/office/officeart/2016/7/layout/LinearBlockProcessNumbered"/>
    <dgm:cxn modelId="{F00D5583-B47B-4F21-91C0-9757C85FD33B}" srcId="{B32F8433-9631-4A19-9EDE-8B4768EEECF2}" destId="{6BBBA249-704B-4297-B20A-9C8B4120A579}" srcOrd="1" destOrd="0" parTransId="{D3773489-D049-4BD9-843C-C29B46B7FB68}" sibTransId="{27125EDE-2402-4AB5-9F1C-00BE56E4F840}"/>
    <dgm:cxn modelId="{68413F89-11FB-4893-850A-A2326D413A41}" srcId="{B32F8433-9631-4A19-9EDE-8B4768EEECF2}" destId="{1EEA58BA-3944-429D-8682-EDCB0F3EFB40}" srcOrd="2" destOrd="0" parTransId="{793AFBC8-EDB9-49D7-9F31-BA692B7419DB}" sibTransId="{7AF157B2-0618-4877-A6D8-70D13553BE61}"/>
    <dgm:cxn modelId="{7AA9E689-912A-42A3-A28B-FC6CE06CAC43}" type="presOf" srcId="{5AA0198E-5EC7-422E-8574-D55F78776BD3}" destId="{2A6FB51B-47EC-4D77-816B-4F2BACD59D38}" srcOrd="0" destOrd="0" presId="urn:microsoft.com/office/officeart/2016/7/layout/LinearBlockProcessNumbered"/>
    <dgm:cxn modelId="{DDC9878D-A41D-4708-A7E7-63055A5B342B}" type="presOf" srcId="{6BBBA249-704B-4297-B20A-9C8B4120A579}" destId="{EB21928D-AF19-4E68-B166-FA13219A9B93}" srcOrd="1" destOrd="0" presId="urn:microsoft.com/office/officeart/2016/7/layout/LinearBlockProcessNumbered"/>
    <dgm:cxn modelId="{1B08F5B4-DC39-4FBA-808C-A3DDCC699946}" type="presOf" srcId="{CBC97EC0-C812-4F70-BAEE-D69DD3BEC334}" destId="{DF485F49-D4D8-4B85-AC0F-DD0A8B111B5B}" srcOrd="0" destOrd="0" presId="urn:microsoft.com/office/officeart/2016/7/layout/LinearBlockProcessNumbered"/>
    <dgm:cxn modelId="{695D18B9-70DC-4AA2-AFC5-E21BB80361E6}" type="presOf" srcId="{6BBBA249-704B-4297-B20A-9C8B4120A579}" destId="{D7A9C86C-7AD7-4740-BEA4-DE39C0970841}" srcOrd="0" destOrd="0" presId="urn:microsoft.com/office/officeart/2016/7/layout/LinearBlockProcessNumbered"/>
    <dgm:cxn modelId="{ECF53555-408F-42B0-8D31-9CAAF7E82E58}" type="presParOf" srcId="{58721EAB-6823-4400-B49C-AB69D4B5E8E0}" destId="{487293A5-4F98-4C8F-A0F9-B0F6F4095917}" srcOrd="0" destOrd="0" presId="urn:microsoft.com/office/officeart/2016/7/layout/LinearBlockProcessNumbered"/>
    <dgm:cxn modelId="{01A03EDE-2C0A-4B48-8580-36DA7913CC9B}" type="presParOf" srcId="{487293A5-4F98-4C8F-A0F9-B0F6F4095917}" destId="{32E5662A-CCA7-488B-AFB2-AB044D01BD0C}" srcOrd="0" destOrd="0" presId="urn:microsoft.com/office/officeart/2016/7/layout/LinearBlockProcessNumbered"/>
    <dgm:cxn modelId="{38344F54-CCB9-425D-AE8E-FC7F6E1F364D}" type="presParOf" srcId="{487293A5-4F98-4C8F-A0F9-B0F6F4095917}" destId="{2A6FB51B-47EC-4D77-816B-4F2BACD59D38}" srcOrd="1" destOrd="0" presId="urn:microsoft.com/office/officeart/2016/7/layout/LinearBlockProcessNumbered"/>
    <dgm:cxn modelId="{102D0B55-CFE6-4606-91FB-BC2001B37167}" type="presParOf" srcId="{487293A5-4F98-4C8F-A0F9-B0F6F4095917}" destId="{8F5A7773-A1CD-4DE6-8D0D-1A430056F349}" srcOrd="2" destOrd="0" presId="urn:microsoft.com/office/officeart/2016/7/layout/LinearBlockProcessNumbered"/>
    <dgm:cxn modelId="{87B3E682-A3EF-4854-9B30-3F936FA5DA1B}" type="presParOf" srcId="{58721EAB-6823-4400-B49C-AB69D4B5E8E0}" destId="{B7A22B3E-6B6C-426A-9C5B-B497DAD4B231}" srcOrd="1" destOrd="0" presId="urn:microsoft.com/office/officeart/2016/7/layout/LinearBlockProcessNumbered"/>
    <dgm:cxn modelId="{E3F1AE59-8221-4FD2-B475-ED0477110918}" type="presParOf" srcId="{58721EAB-6823-4400-B49C-AB69D4B5E8E0}" destId="{292111BE-15DF-48D1-B27B-FDDEA5F00A04}" srcOrd="2" destOrd="0" presId="urn:microsoft.com/office/officeart/2016/7/layout/LinearBlockProcessNumbered"/>
    <dgm:cxn modelId="{DF001CAA-F234-48A5-A1FD-BA73823E8393}" type="presParOf" srcId="{292111BE-15DF-48D1-B27B-FDDEA5F00A04}" destId="{D7A9C86C-7AD7-4740-BEA4-DE39C0970841}" srcOrd="0" destOrd="0" presId="urn:microsoft.com/office/officeart/2016/7/layout/LinearBlockProcessNumbered"/>
    <dgm:cxn modelId="{784F42FF-1040-4007-8EFD-9A3D6395E964}" type="presParOf" srcId="{292111BE-15DF-48D1-B27B-FDDEA5F00A04}" destId="{8A49E7BD-69EA-43DA-A9D6-5D48EF89EB9D}" srcOrd="1" destOrd="0" presId="urn:microsoft.com/office/officeart/2016/7/layout/LinearBlockProcessNumbered"/>
    <dgm:cxn modelId="{1680E7C2-ECEE-4A4E-9582-AD12F66E294D}" type="presParOf" srcId="{292111BE-15DF-48D1-B27B-FDDEA5F00A04}" destId="{EB21928D-AF19-4E68-B166-FA13219A9B93}" srcOrd="2" destOrd="0" presId="urn:microsoft.com/office/officeart/2016/7/layout/LinearBlockProcessNumbered"/>
    <dgm:cxn modelId="{EBD1B038-7724-46CD-8931-B97315940D33}" type="presParOf" srcId="{58721EAB-6823-4400-B49C-AB69D4B5E8E0}" destId="{92F33091-79A3-46CE-B0D5-F70215571878}" srcOrd="3" destOrd="0" presId="urn:microsoft.com/office/officeart/2016/7/layout/LinearBlockProcessNumbered"/>
    <dgm:cxn modelId="{56C4CB20-7555-4B47-9396-EBF6B23BA316}" type="presParOf" srcId="{58721EAB-6823-4400-B49C-AB69D4B5E8E0}" destId="{1F90210F-6E08-4589-BB98-C4CED11A95D6}" srcOrd="4" destOrd="0" presId="urn:microsoft.com/office/officeart/2016/7/layout/LinearBlockProcessNumbered"/>
    <dgm:cxn modelId="{5201F4AE-D4AA-43BC-8BB5-FCA3E72B7643}" type="presParOf" srcId="{1F90210F-6E08-4589-BB98-C4CED11A95D6}" destId="{D57B9EC0-29F9-4958-967E-A5ADA3DDF29A}" srcOrd="0" destOrd="0" presId="urn:microsoft.com/office/officeart/2016/7/layout/LinearBlockProcessNumbered"/>
    <dgm:cxn modelId="{DD425159-D4E7-4815-B58F-9F36CE20352C}" type="presParOf" srcId="{1F90210F-6E08-4589-BB98-C4CED11A95D6}" destId="{1638D631-0725-40B0-B166-8C6CFB9BD6F7}" srcOrd="1" destOrd="0" presId="urn:microsoft.com/office/officeart/2016/7/layout/LinearBlockProcessNumbered"/>
    <dgm:cxn modelId="{BD286A44-C341-4CE4-B936-27D91C2BDA3F}" type="presParOf" srcId="{1F90210F-6E08-4589-BB98-C4CED11A95D6}" destId="{E4B7E75F-ADC4-4F09-9D02-FA212A98C864}" srcOrd="2" destOrd="0" presId="urn:microsoft.com/office/officeart/2016/7/layout/LinearBlockProcessNumbered"/>
    <dgm:cxn modelId="{E691E350-8840-4F8C-9D4C-82F0D29FA120}" type="presParOf" srcId="{58721EAB-6823-4400-B49C-AB69D4B5E8E0}" destId="{2C6D59AF-CEBA-4F9B-81B7-A6FC84F81A86}" srcOrd="5" destOrd="0" presId="urn:microsoft.com/office/officeart/2016/7/layout/LinearBlockProcessNumbered"/>
    <dgm:cxn modelId="{26EB9EBE-5791-41E1-93DF-0061A50CE3F0}" type="presParOf" srcId="{58721EAB-6823-4400-B49C-AB69D4B5E8E0}" destId="{6DBBE1D8-30A6-4F46-907A-8FD7C1C51F31}" srcOrd="6" destOrd="0" presId="urn:microsoft.com/office/officeart/2016/7/layout/LinearBlockProcessNumbered"/>
    <dgm:cxn modelId="{F36AC40A-4EEE-45DA-AEEF-FB4024A14425}" type="presParOf" srcId="{6DBBE1D8-30A6-4F46-907A-8FD7C1C51F31}" destId="{DF485F49-D4D8-4B85-AC0F-DD0A8B111B5B}" srcOrd="0" destOrd="0" presId="urn:microsoft.com/office/officeart/2016/7/layout/LinearBlockProcessNumbered"/>
    <dgm:cxn modelId="{8468D17E-A363-4C05-947A-7FBE90E60AAD}" type="presParOf" srcId="{6DBBE1D8-30A6-4F46-907A-8FD7C1C51F31}" destId="{8C0E33D0-770A-42D9-9691-721DAF5425C8}" srcOrd="1" destOrd="0" presId="urn:microsoft.com/office/officeart/2016/7/layout/LinearBlockProcessNumbered"/>
    <dgm:cxn modelId="{94F0790D-4498-4960-8945-C305D0EB708C}" type="presParOf" srcId="{6DBBE1D8-30A6-4F46-907A-8FD7C1C51F31}" destId="{F0A61A2B-471D-4FCD-92B1-DF79EA0F94AE}" srcOrd="2" destOrd="0" presId="urn:microsoft.com/office/officeart/2016/7/layout/LinearBlockProcessNumbered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EB72BC0-FE6D-4ED3-AD84-7B274D151557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31609D4-2FEE-4E6F-800D-9A06ACD1DF92}">
      <dgm:prSet/>
      <dgm:spPr/>
      <dgm:t>
        <a:bodyPr/>
        <a:lstStyle/>
        <a:p>
          <a:r>
            <a:rPr lang="cs-CZ" b="1" i="0" baseline="0" dirty="0"/>
            <a:t>Komerční certifikační autority (CA):</a:t>
          </a:r>
          <a:r>
            <a:rPr lang="cs-CZ" b="0" i="0" baseline="0" dirty="0"/>
            <a:t> </a:t>
          </a:r>
        </a:p>
        <a:p>
          <a:r>
            <a:rPr lang="cs-CZ" b="0" i="0" baseline="0" dirty="0"/>
            <a:t>Symantec, </a:t>
          </a:r>
          <a:r>
            <a:rPr lang="cs-CZ" b="0" i="0" baseline="0" dirty="0" err="1"/>
            <a:t>Comodo</a:t>
          </a:r>
          <a:r>
            <a:rPr lang="cs-CZ" b="0" i="0" baseline="0" dirty="0"/>
            <a:t>, </a:t>
          </a:r>
          <a:r>
            <a:rPr lang="cs-CZ" b="0" i="0" baseline="0" dirty="0" err="1"/>
            <a:t>GeoTrust</a:t>
          </a:r>
          <a:r>
            <a:rPr lang="cs-CZ" b="0" i="0" baseline="0" dirty="0"/>
            <a:t>, </a:t>
          </a:r>
          <a:r>
            <a:rPr lang="cs-CZ" b="0" i="0" baseline="0" dirty="0" err="1"/>
            <a:t>Thawte</a:t>
          </a:r>
          <a:r>
            <a:rPr lang="cs-CZ" b="0" i="0" baseline="0" dirty="0"/>
            <a:t>, </a:t>
          </a:r>
          <a:r>
            <a:rPr lang="cs-CZ" b="0" i="0" baseline="0" dirty="0" err="1"/>
            <a:t>RapidSSL</a:t>
          </a:r>
          <a:r>
            <a:rPr lang="cs-CZ" b="0" i="0" baseline="0" dirty="0"/>
            <a:t>.</a:t>
          </a:r>
          <a:endParaRPr lang="en-US" dirty="0"/>
        </a:p>
      </dgm:t>
    </dgm:pt>
    <dgm:pt modelId="{31271D67-442F-4DC1-8539-0F731C2CEC0E}" type="parTrans" cxnId="{F4F45A8E-60CE-46EF-9619-5B827FCF6422}">
      <dgm:prSet/>
      <dgm:spPr/>
      <dgm:t>
        <a:bodyPr/>
        <a:lstStyle/>
        <a:p>
          <a:endParaRPr lang="en-US"/>
        </a:p>
      </dgm:t>
    </dgm:pt>
    <dgm:pt modelId="{CF39ECA4-8909-4731-8C6E-AFF8D928EC40}" type="sibTrans" cxnId="{F4F45A8E-60CE-46EF-9619-5B827FCF6422}">
      <dgm:prSet/>
      <dgm:spPr/>
      <dgm:t>
        <a:bodyPr/>
        <a:lstStyle/>
        <a:p>
          <a:endParaRPr lang="en-US"/>
        </a:p>
      </dgm:t>
    </dgm:pt>
    <dgm:pt modelId="{1474F235-87BD-40CA-84F5-EF042E2E766F}">
      <dgm:prSet/>
      <dgm:spPr/>
      <dgm:t>
        <a:bodyPr/>
        <a:lstStyle/>
        <a:p>
          <a:r>
            <a:rPr lang="cs-CZ" b="1" i="0" baseline="0" dirty="0"/>
            <a:t>Bezplatné možnosti:</a:t>
          </a:r>
        </a:p>
        <a:p>
          <a:r>
            <a:rPr lang="cs-CZ" b="0" i="0" baseline="0" dirty="0"/>
            <a:t> </a:t>
          </a:r>
          <a:r>
            <a:rPr lang="cs-CZ" b="0" i="0" baseline="0" dirty="0" err="1"/>
            <a:t>Let's</a:t>
          </a:r>
          <a:r>
            <a:rPr lang="cs-CZ" b="0" i="0" baseline="0" dirty="0"/>
            <a:t> </a:t>
          </a:r>
          <a:r>
            <a:rPr lang="cs-CZ" b="0" i="0" baseline="0" dirty="0" err="1"/>
            <a:t>Encrypt</a:t>
          </a:r>
          <a:r>
            <a:rPr lang="cs-CZ" b="0" i="0" baseline="0" dirty="0"/>
            <a:t> (certifikát zdarma pro většinu webů).</a:t>
          </a:r>
          <a:endParaRPr lang="en-US" dirty="0"/>
        </a:p>
      </dgm:t>
    </dgm:pt>
    <dgm:pt modelId="{D0723025-0655-4E6D-BFBD-73E74328D06E}" type="parTrans" cxnId="{E15FAF2D-24B2-4E41-9F9B-54C9C02FBC0D}">
      <dgm:prSet/>
      <dgm:spPr/>
      <dgm:t>
        <a:bodyPr/>
        <a:lstStyle/>
        <a:p>
          <a:endParaRPr lang="en-US"/>
        </a:p>
      </dgm:t>
    </dgm:pt>
    <dgm:pt modelId="{BC1F330F-3D73-4F80-A40D-B9DDBE6DAE1E}" type="sibTrans" cxnId="{E15FAF2D-24B2-4E41-9F9B-54C9C02FBC0D}">
      <dgm:prSet/>
      <dgm:spPr/>
      <dgm:t>
        <a:bodyPr/>
        <a:lstStyle/>
        <a:p>
          <a:endParaRPr lang="en-US"/>
        </a:p>
      </dgm:t>
    </dgm:pt>
    <dgm:pt modelId="{17BEEDE9-019E-47EA-A6D3-AF7052CE2574}">
      <dgm:prSet/>
      <dgm:spPr/>
      <dgm:t>
        <a:bodyPr/>
        <a:lstStyle/>
        <a:p>
          <a:r>
            <a:rPr lang="cs-CZ" b="1" i="0" baseline="0" dirty="0" err="1"/>
            <a:t>Webhostingové</a:t>
          </a:r>
          <a:r>
            <a:rPr lang="cs-CZ" b="1" i="0" baseline="0" dirty="0"/>
            <a:t> společnosti:</a:t>
          </a:r>
          <a:r>
            <a:rPr lang="cs-CZ" b="0" i="0" baseline="0" dirty="0"/>
            <a:t> </a:t>
          </a:r>
        </a:p>
        <a:p>
          <a:r>
            <a:rPr lang="cs-CZ" b="0" i="0" baseline="0" dirty="0"/>
            <a:t>Některé hostingové služby poskytují certifikáty zdarma nebo za nízký poplatek. </a:t>
          </a:r>
          <a:endParaRPr lang="en-US" dirty="0"/>
        </a:p>
      </dgm:t>
    </dgm:pt>
    <dgm:pt modelId="{B76260D5-8FF9-4718-83AC-1A267062A0BE}" type="parTrans" cxnId="{D93AF62D-D154-4E41-949F-C173461B877E}">
      <dgm:prSet/>
      <dgm:spPr/>
      <dgm:t>
        <a:bodyPr/>
        <a:lstStyle/>
        <a:p>
          <a:endParaRPr lang="en-US"/>
        </a:p>
      </dgm:t>
    </dgm:pt>
    <dgm:pt modelId="{C41173AF-9247-4346-927D-440EADABA355}" type="sibTrans" cxnId="{D93AF62D-D154-4E41-949F-C173461B877E}">
      <dgm:prSet/>
      <dgm:spPr/>
      <dgm:t>
        <a:bodyPr/>
        <a:lstStyle/>
        <a:p>
          <a:endParaRPr lang="en-US"/>
        </a:p>
      </dgm:t>
    </dgm:pt>
    <dgm:pt modelId="{631D9240-6590-42C8-8B17-B9D16E301275}" type="pres">
      <dgm:prSet presAssocID="{2EB72BC0-FE6D-4ED3-AD84-7B274D15155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88E9F18-CAC9-45B1-BE45-1AA7AAC8F373}" type="pres">
      <dgm:prSet presAssocID="{831609D4-2FEE-4E6F-800D-9A06ACD1DF92}" presName="hierRoot1" presStyleCnt="0"/>
      <dgm:spPr/>
    </dgm:pt>
    <dgm:pt modelId="{D539486E-2D3C-400F-A653-BDD931EEC13E}" type="pres">
      <dgm:prSet presAssocID="{831609D4-2FEE-4E6F-800D-9A06ACD1DF92}" presName="composite" presStyleCnt="0"/>
      <dgm:spPr/>
    </dgm:pt>
    <dgm:pt modelId="{9EA61EDE-9F45-463F-9A83-16BD1BA8445D}" type="pres">
      <dgm:prSet presAssocID="{831609D4-2FEE-4E6F-800D-9A06ACD1DF92}" presName="background" presStyleLbl="node0" presStyleIdx="0" presStyleCnt="3"/>
      <dgm:spPr/>
    </dgm:pt>
    <dgm:pt modelId="{CB088D8E-DF9C-4CE5-8A23-0FA3A34ED996}" type="pres">
      <dgm:prSet presAssocID="{831609D4-2FEE-4E6F-800D-9A06ACD1DF92}" presName="text" presStyleLbl="fgAcc0" presStyleIdx="0" presStyleCnt="3">
        <dgm:presLayoutVars>
          <dgm:chPref val="3"/>
        </dgm:presLayoutVars>
      </dgm:prSet>
      <dgm:spPr/>
    </dgm:pt>
    <dgm:pt modelId="{D7E272E5-CEB9-456C-ADA2-B326706FE7C8}" type="pres">
      <dgm:prSet presAssocID="{831609D4-2FEE-4E6F-800D-9A06ACD1DF92}" presName="hierChild2" presStyleCnt="0"/>
      <dgm:spPr/>
    </dgm:pt>
    <dgm:pt modelId="{2FFF9C76-2B99-4860-9CB9-24BAA16E9BBA}" type="pres">
      <dgm:prSet presAssocID="{1474F235-87BD-40CA-84F5-EF042E2E766F}" presName="hierRoot1" presStyleCnt="0"/>
      <dgm:spPr/>
    </dgm:pt>
    <dgm:pt modelId="{A350891C-5091-429E-A9C1-69488C77E4D8}" type="pres">
      <dgm:prSet presAssocID="{1474F235-87BD-40CA-84F5-EF042E2E766F}" presName="composite" presStyleCnt="0"/>
      <dgm:spPr/>
    </dgm:pt>
    <dgm:pt modelId="{DA12B4F2-F97C-47E8-8E14-FFEAC7B5211B}" type="pres">
      <dgm:prSet presAssocID="{1474F235-87BD-40CA-84F5-EF042E2E766F}" presName="background" presStyleLbl="node0" presStyleIdx="1" presStyleCnt="3"/>
      <dgm:spPr/>
    </dgm:pt>
    <dgm:pt modelId="{E4A0FECB-C357-4130-B215-D13680B9E4AA}" type="pres">
      <dgm:prSet presAssocID="{1474F235-87BD-40CA-84F5-EF042E2E766F}" presName="text" presStyleLbl="fgAcc0" presStyleIdx="1" presStyleCnt="3">
        <dgm:presLayoutVars>
          <dgm:chPref val="3"/>
        </dgm:presLayoutVars>
      </dgm:prSet>
      <dgm:spPr/>
    </dgm:pt>
    <dgm:pt modelId="{109D78D4-7519-4CF4-9541-63CE9ED2D864}" type="pres">
      <dgm:prSet presAssocID="{1474F235-87BD-40CA-84F5-EF042E2E766F}" presName="hierChild2" presStyleCnt="0"/>
      <dgm:spPr/>
    </dgm:pt>
    <dgm:pt modelId="{F249E13B-307C-49F2-A0A3-CF32084A0AB2}" type="pres">
      <dgm:prSet presAssocID="{17BEEDE9-019E-47EA-A6D3-AF7052CE2574}" presName="hierRoot1" presStyleCnt="0"/>
      <dgm:spPr/>
    </dgm:pt>
    <dgm:pt modelId="{6F26546B-CB16-4A6D-8971-B8FBA4619080}" type="pres">
      <dgm:prSet presAssocID="{17BEEDE9-019E-47EA-A6D3-AF7052CE2574}" presName="composite" presStyleCnt="0"/>
      <dgm:spPr/>
    </dgm:pt>
    <dgm:pt modelId="{1722E121-BBD2-46CE-A83E-5EC68A0EBF85}" type="pres">
      <dgm:prSet presAssocID="{17BEEDE9-019E-47EA-A6D3-AF7052CE2574}" presName="background" presStyleLbl="node0" presStyleIdx="2" presStyleCnt="3"/>
      <dgm:spPr/>
    </dgm:pt>
    <dgm:pt modelId="{5D900AAC-5B64-4BC5-B07A-7810C417B75D}" type="pres">
      <dgm:prSet presAssocID="{17BEEDE9-019E-47EA-A6D3-AF7052CE2574}" presName="text" presStyleLbl="fgAcc0" presStyleIdx="2" presStyleCnt="3">
        <dgm:presLayoutVars>
          <dgm:chPref val="3"/>
        </dgm:presLayoutVars>
      </dgm:prSet>
      <dgm:spPr/>
    </dgm:pt>
    <dgm:pt modelId="{85BDC342-A62D-48D5-A176-D97E0C9B2C60}" type="pres">
      <dgm:prSet presAssocID="{17BEEDE9-019E-47EA-A6D3-AF7052CE2574}" presName="hierChild2" presStyleCnt="0"/>
      <dgm:spPr/>
    </dgm:pt>
  </dgm:ptLst>
  <dgm:cxnLst>
    <dgm:cxn modelId="{E15FAF2D-24B2-4E41-9F9B-54C9C02FBC0D}" srcId="{2EB72BC0-FE6D-4ED3-AD84-7B274D151557}" destId="{1474F235-87BD-40CA-84F5-EF042E2E766F}" srcOrd="1" destOrd="0" parTransId="{D0723025-0655-4E6D-BFBD-73E74328D06E}" sibTransId="{BC1F330F-3D73-4F80-A40D-B9DDBE6DAE1E}"/>
    <dgm:cxn modelId="{D93AF62D-D154-4E41-949F-C173461B877E}" srcId="{2EB72BC0-FE6D-4ED3-AD84-7B274D151557}" destId="{17BEEDE9-019E-47EA-A6D3-AF7052CE2574}" srcOrd="2" destOrd="0" parTransId="{B76260D5-8FF9-4718-83AC-1A267062A0BE}" sibTransId="{C41173AF-9247-4346-927D-440EADABA355}"/>
    <dgm:cxn modelId="{77DFDC6F-BA42-46F8-856F-22F05163A18E}" type="presOf" srcId="{1474F235-87BD-40CA-84F5-EF042E2E766F}" destId="{E4A0FECB-C357-4130-B215-D13680B9E4AA}" srcOrd="0" destOrd="0" presId="urn:microsoft.com/office/officeart/2005/8/layout/hierarchy1"/>
    <dgm:cxn modelId="{07794A58-42A6-4D94-B0A7-7E70E3E441F9}" type="presOf" srcId="{17BEEDE9-019E-47EA-A6D3-AF7052CE2574}" destId="{5D900AAC-5B64-4BC5-B07A-7810C417B75D}" srcOrd="0" destOrd="0" presId="urn:microsoft.com/office/officeart/2005/8/layout/hierarchy1"/>
    <dgm:cxn modelId="{3AACF17A-190F-4367-95C9-1299C98FCD2E}" type="presOf" srcId="{831609D4-2FEE-4E6F-800D-9A06ACD1DF92}" destId="{CB088D8E-DF9C-4CE5-8A23-0FA3A34ED996}" srcOrd="0" destOrd="0" presId="urn:microsoft.com/office/officeart/2005/8/layout/hierarchy1"/>
    <dgm:cxn modelId="{F4F45A8E-60CE-46EF-9619-5B827FCF6422}" srcId="{2EB72BC0-FE6D-4ED3-AD84-7B274D151557}" destId="{831609D4-2FEE-4E6F-800D-9A06ACD1DF92}" srcOrd="0" destOrd="0" parTransId="{31271D67-442F-4DC1-8539-0F731C2CEC0E}" sibTransId="{CF39ECA4-8909-4731-8C6E-AFF8D928EC40}"/>
    <dgm:cxn modelId="{050DB8CD-0391-4E93-A1F3-47C6AD664207}" type="presOf" srcId="{2EB72BC0-FE6D-4ED3-AD84-7B274D151557}" destId="{631D9240-6590-42C8-8B17-B9D16E301275}" srcOrd="0" destOrd="0" presId="urn:microsoft.com/office/officeart/2005/8/layout/hierarchy1"/>
    <dgm:cxn modelId="{32C7FA07-F009-4237-904B-4B764CD99586}" type="presParOf" srcId="{631D9240-6590-42C8-8B17-B9D16E301275}" destId="{F88E9F18-CAC9-45B1-BE45-1AA7AAC8F373}" srcOrd="0" destOrd="0" presId="urn:microsoft.com/office/officeart/2005/8/layout/hierarchy1"/>
    <dgm:cxn modelId="{01A7524F-FA7E-4643-AFBA-B86C7CF4912B}" type="presParOf" srcId="{F88E9F18-CAC9-45B1-BE45-1AA7AAC8F373}" destId="{D539486E-2D3C-400F-A653-BDD931EEC13E}" srcOrd="0" destOrd="0" presId="urn:microsoft.com/office/officeart/2005/8/layout/hierarchy1"/>
    <dgm:cxn modelId="{4FDEA7C6-20A7-47FB-93F2-8F5B05C22F9E}" type="presParOf" srcId="{D539486E-2D3C-400F-A653-BDD931EEC13E}" destId="{9EA61EDE-9F45-463F-9A83-16BD1BA8445D}" srcOrd="0" destOrd="0" presId="urn:microsoft.com/office/officeart/2005/8/layout/hierarchy1"/>
    <dgm:cxn modelId="{5B4347E0-7031-4FE2-ACC0-9BB1D0B8BE29}" type="presParOf" srcId="{D539486E-2D3C-400F-A653-BDD931EEC13E}" destId="{CB088D8E-DF9C-4CE5-8A23-0FA3A34ED996}" srcOrd="1" destOrd="0" presId="urn:microsoft.com/office/officeart/2005/8/layout/hierarchy1"/>
    <dgm:cxn modelId="{3DE688E6-3922-49B6-9A84-B336FA15A39B}" type="presParOf" srcId="{F88E9F18-CAC9-45B1-BE45-1AA7AAC8F373}" destId="{D7E272E5-CEB9-456C-ADA2-B326706FE7C8}" srcOrd="1" destOrd="0" presId="urn:microsoft.com/office/officeart/2005/8/layout/hierarchy1"/>
    <dgm:cxn modelId="{4DF59B35-B56C-44EA-8C76-49F17575CB2C}" type="presParOf" srcId="{631D9240-6590-42C8-8B17-B9D16E301275}" destId="{2FFF9C76-2B99-4860-9CB9-24BAA16E9BBA}" srcOrd="1" destOrd="0" presId="urn:microsoft.com/office/officeart/2005/8/layout/hierarchy1"/>
    <dgm:cxn modelId="{EAC01D74-B7AE-46FE-AE05-A93C9AFB5A23}" type="presParOf" srcId="{2FFF9C76-2B99-4860-9CB9-24BAA16E9BBA}" destId="{A350891C-5091-429E-A9C1-69488C77E4D8}" srcOrd="0" destOrd="0" presId="urn:microsoft.com/office/officeart/2005/8/layout/hierarchy1"/>
    <dgm:cxn modelId="{31C79007-DB71-4D6A-AFA3-D9AC43CF5EA7}" type="presParOf" srcId="{A350891C-5091-429E-A9C1-69488C77E4D8}" destId="{DA12B4F2-F97C-47E8-8E14-FFEAC7B5211B}" srcOrd="0" destOrd="0" presId="urn:microsoft.com/office/officeart/2005/8/layout/hierarchy1"/>
    <dgm:cxn modelId="{7E1B67FD-5B79-465B-BA03-A520DF27C493}" type="presParOf" srcId="{A350891C-5091-429E-A9C1-69488C77E4D8}" destId="{E4A0FECB-C357-4130-B215-D13680B9E4AA}" srcOrd="1" destOrd="0" presId="urn:microsoft.com/office/officeart/2005/8/layout/hierarchy1"/>
    <dgm:cxn modelId="{34662975-F4A0-4CE8-BB18-ECDE3EB4209F}" type="presParOf" srcId="{2FFF9C76-2B99-4860-9CB9-24BAA16E9BBA}" destId="{109D78D4-7519-4CF4-9541-63CE9ED2D864}" srcOrd="1" destOrd="0" presId="urn:microsoft.com/office/officeart/2005/8/layout/hierarchy1"/>
    <dgm:cxn modelId="{C2F0A88D-97C4-45BB-9A64-F81D5D0431AF}" type="presParOf" srcId="{631D9240-6590-42C8-8B17-B9D16E301275}" destId="{F249E13B-307C-49F2-A0A3-CF32084A0AB2}" srcOrd="2" destOrd="0" presId="urn:microsoft.com/office/officeart/2005/8/layout/hierarchy1"/>
    <dgm:cxn modelId="{37C635A7-9D76-4DE6-AA51-A90227D9B41B}" type="presParOf" srcId="{F249E13B-307C-49F2-A0A3-CF32084A0AB2}" destId="{6F26546B-CB16-4A6D-8971-B8FBA4619080}" srcOrd="0" destOrd="0" presId="urn:microsoft.com/office/officeart/2005/8/layout/hierarchy1"/>
    <dgm:cxn modelId="{F28A0A80-1447-42B4-B962-80F2BCA6CA77}" type="presParOf" srcId="{6F26546B-CB16-4A6D-8971-B8FBA4619080}" destId="{1722E121-BBD2-46CE-A83E-5EC68A0EBF85}" srcOrd="0" destOrd="0" presId="urn:microsoft.com/office/officeart/2005/8/layout/hierarchy1"/>
    <dgm:cxn modelId="{9A5D406F-0800-4468-B6F1-EEB6FA5038DD}" type="presParOf" srcId="{6F26546B-CB16-4A6D-8971-B8FBA4619080}" destId="{5D900AAC-5B64-4BC5-B07A-7810C417B75D}" srcOrd="1" destOrd="0" presId="urn:microsoft.com/office/officeart/2005/8/layout/hierarchy1"/>
    <dgm:cxn modelId="{E84EB54B-B3B6-4AFC-A4DE-AC5AF8C0E4C9}" type="presParOf" srcId="{F249E13B-307C-49F2-A0A3-CF32084A0AB2}" destId="{85BDC342-A62D-48D5-A176-D97E0C9B2C6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A29BF9E-5EFE-4663-88B5-741E3EC8C89F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3B46BA46-34D3-40C4-ABD5-3E1FEA87503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400" b="1" i="0" baseline="0" dirty="0"/>
            <a:t>DV (</a:t>
          </a:r>
          <a:r>
            <a:rPr lang="cs-CZ" sz="1400" b="1" i="0" baseline="0" dirty="0" err="1"/>
            <a:t>Domain</a:t>
          </a:r>
          <a:r>
            <a:rPr lang="cs-CZ" sz="1400" b="1" i="0" baseline="0" dirty="0"/>
            <a:t> </a:t>
          </a:r>
          <a:r>
            <a:rPr lang="cs-CZ" sz="1400" b="1" i="0" baseline="0" dirty="0" err="1"/>
            <a:t>Validation</a:t>
          </a:r>
          <a:r>
            <a:rPr lang="cs-CZ" sz="1400" b="1" i="0" baseline="0" dirty="0"/>
            <a:t>):</a:t>
          </a:r>
        </a:p>
        <a:p>
          <a:pPr>
            <a:lnSpc>
              <a:spcPct val="100000"/>
            </a:lnSpc>
          </a:pPr>
          <a:r>
            <a:rPr lang="cs-CZ" sz="1400" b="0" i="0" baseline="0" dirty="0"/>
            <a:t> Nejdostupnější certifikát, pouze ověření domény.</a:t>
          </a:r>
          <a:endParaRPr lang="en-US" sz="1400" dirty="0"/>
        </a:p>
      </dgm:t>
    </dgm:pt>
    <dgm:pt modelId="{25271834-B14D-4590-8EA0-86FCC8907696}" type="parTrans" cxnId="{F5FC9295-5ED7-46C2-B428-C26D0C8E7BCD}">
      <dgm:prSet/>
      <dgm:spPr/>
      <dgm:t>
        <a:bodyPr/>
        <a:lstStyle/>
        <a:p>
          <a:endParaRPr lang="en-US"/>
        </a:p>
      </dgm:t>
    </dgm:pt>
    <dgm:pt modelId="{0A5FE571-5089-47B1-B789-DA0B12BC4414}" type="sibTrans" cxnId="{F5FC9295-5ED7-46C2-B428-C26D0C8E7BCD}">
      <dgm:prSet/>
      <dgm:spPr/>
      <dgm:t>
        <a:bodyPr/>
        <a:lstStyle/>
        <a:p>
          <a:endParaRPr lang="en-US"/>
        </a:p>
      </dgm:t>
    </dgm:pt>
    <dgm:pt modelId="{2700CC64-0780-4152-8374-25B515CE0A44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400" b="1" i="0" baseline="0" dirty="0"/>
            <a:t>OV (</a:t>
          </a:r>
          <a:r>
            <a:rPr lang="cs-CZ" sz="1400" b="1" i="0" baseline="0" dirty="0" err="1"/>
            <a:t>Organization</a:t>
          </a:r>
          <a:r>
            <a:rPr lang="cs-CZ" sz="1400" b="1" i="0" baseline="0" dirty="0"/>
            <a:t> </a:t>
          </a:r>
          <a:r>
            <a:rPr lang="cs-CZ" sz="1400" b="1" i="0" baseline="0" dirty="0" err="1"/>
            <a:t>Validation</a:t>
          </a:r>
          <a:r>
            <a:rPr lang="cs-CZ" sz="1400" b="1" i="0" baseline="0" dirty="0"/>
            <a:t>):</a:t>
          </a:r>
          <a:r>
            <a:rPr lang="cs-CZ" sz="1400" b="0" i="0" baseline="0" dirty="0"/>
            <a:t> </a:t>
          </a:r>
        </a:p>
        <a:p>
          <a:pPr>
            <a:lnSpc>
              <a:spcPct val="100000"/>
            </a:lnSpc>
          </a:pPr>
          <a:r>
            <a:rPr lang="cs-CZ" sz="1400" b="0" i="0" baseline="0" dirty="0"/>
            <a:t>Ověření organizace a domény, důvěryhodnější než DV.</a:t>
          </a:r>
          <a:endParaRPr lang="en-US" sz="1400" dirty="0"/>
        </a:p>
      </dgm:t>
    </dgm:pt>
    <dgm:pt modelId="{DC0C45F0-6228-4F40-B28D-A398D3B708C9}" type="parTrans" cxnId="{BE9374A0-E23F-483F-9372-BA352E5A6DC9}">
      <dgm:prSet/>
      <dgm:spPr/>
      <dgm:t>
        <a:bodyPr/>
        <a:lstStyle/>
        <a:p>
          <a:endParaRPr lang="en-US"/>
        </a:p>
      </dgm:t>
    </dgm:pt>
    <dgm:pt modelId="{81DF833D-6848-41B7-AA12-2FEA5D04977E}" type="sibTrans" cxnId="{BE9374A0-E23F-483F-9372-BA352E5A6DC9}">
      <dgm:prSet/>
      <dgm:spPr/>
      <dgm:t>
        <a:bodyPr/>
        <a:lstStyle/>
        <a:p>
          <a:endParaRPr lang="en-US"/>
        </a:p>
      </dgm:t>
    </dgm:pt>
    <dgm:pt modelId="{A1063667-1CB6-4483-9AEE-DE4827EEF5C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cs-CZ" sz="1400" b="1" i="0" baseline="0" dirty="0"/>
            <a:t>EV (</a:t>
          </a:r>
          <a:r>
            <a:rPr lang="cs-CZ" sz="1400" b="1" i="0" baseline="0" dirty="0" err="1"/>
            <a:t>Extended</a:t>
          </a:r>
          <a:r>
            <a:rPr lang="cs-CZ" sz="1400" b="1" i="0" baseline="0" dirty="0"/>
            <a:t> </a:t>
          </a:r>
          <a:r>
            <a:rPr lang="cs-CZ" sz="1400" b="1" i="0" baseline="0" dirty="0" err="1"/>
            <a:t>Validation</a:t>
          </a:r>
          <a:r>
            <a:rPr lang="cs-CZ" sz="1400" b="1" i="0" baseline="0" dirty="0"/>
            <a:t>):</a:t>
          </a:r>
        </a:p>
        <a:p>
          <a:pPr>
            <a:lnSpc>
              <a:spcPct val="100000"/>
            </a:lnSpc>
          </a:pPr>
          <a:r>
            <a:rPr lang="cs-CZ" sz="1400" b="0" i="0" baseline="0" dirty="0"/>
            <a:t> Nejdůvěryhodnější certifikát, ověřuje právní subjektivitu organizace a poskytuje zelený adresní řádek. </a:t>
          </a:r>
          <a:endParaRPr lang="en-US" sz="1400" dirty="0"/>
        </a:p>
      </dgm:t>
    </dgm:pt>
    <dgm:pt modelId="{CA1AA695-48BE-4F0C-A41B-34850E9EC235}" type="parTrans" cxnId="{8B73BD53-B7CF-48BE-8B04-5F9D9E0F1FFE}">
      <dgm:prSet/>
      <dgm:spPr/>
      <dgm:t>
        <a:bodyPr/>
        <a:lstStyle/>
        <a:p>
          <a:endParaRPr lang="en-US"/>
        </a:p>
      </dgm:t>
    </dgm:pt>
    <dgm:pt modelId="{8D7367A9-68B6-465B-BFD1-694EBFE23100}" type="sibTrans" cxnId="{8B73BD53-B7CF-48BE-8B04-5F9D9E0F1FFE}">
      <dgm:prSet/>
      <dgm:spPr/>
      <dgm:t>
        <a:bodyPr/>
        <a:lstStyle/>
        <a:p>
          <a:endParaRPr lang="en-US"/>
        </a:p>
      </dgm:t>
    </dgm:pt>
    <dgm:pt modelId="{28D01071-9D79-44EB-82A8-D1907CE09AEE}" type="pres">
      <dgm:prSet presAssocID="{4A29BF9E-5EFE-4663-88B5-741E3EC8C89F}" presName="root" presStyleCnt="0">
        <dgm:presLayoutVars>
          <dgm:dir/>
          <dgm:resizeHandles val="exact"/>
        </dgm:presLayoutVars>
      </dgm:prSet>
      <dgm:spPr/>
    </dgm:pt>
    <dgm:pt modelId="{914F4B1D-E8AA-4015-9692-D7868FDE223D}" type="pres">
      <dgm:prSet presAssocID="{3B46BA46-34D3-40C4-ABD5-3E1FEA875038}" presName="compNode" presStyleCnt="0"/>
      <dgm:spPr/>
    </dgm:pt>
    <dgm:pt modelId="{4ECC90B4-02B3-4216-8543-5DE8537A959C}" type="pres">
      <dgm:prSet presAssocID="{3B46BA46-34D3-40C4-ABD5-3E1FEA875038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erver"/>
        </a:ext>
      </dgm:extLst>
    </dgm:pt>
    <dgm:pt modelId="{3853276C-D9AA-4C3D-8340-581EDA63C30E}" type="pres">
      <dgm:prSet presAssocID="{3B46BA46-34D3-40C4-ABD5-3E1FEA875038}" presName="spaceRect" presStyleCnt="0"/>
      <dgm:spPr/>
    </dgm:pt>
    <dgm:pt modelId="{DD19AEE3-3D5C-44E8-8D39-B26652AB644A}" type="pres">
      <dgm:prSet presAssocID="{3B46BA46-34D3-40C4-ABD5-3E1FEA875038}" presName="textRect" presStyleLbl="revTx" presStyleIdx="0" presStyleCnt="3">
        <dgm:presLayoutVars>
          <dgm:chMax val="1"/>
          <dgm:chPref val="1"/>
        </dgm:presLayoutVars>
      </dgm:prSet>
      <dgm:spPr/>
    </dgm:pt>
    <dgm:pt modelId="{E5677B10-0B79-4E77-9A3F-5493179E3DB2}" type="pres">
      <dgm:prSet presAssocID="{0A5FE571-5089-47B1-B789-DA0B12BC4414}" presName="sibTrans" presStyleCnt="0"/>
      <dgm:spPr/>
    </dgm:pt>
    <dgm:pt modelId="{19B46E35-A6B1-408A-9D04-9896100531BD}" type="pres">
      <dgm:prSet presAssocID="{2700CC64-0780-4152-8374-25B515CE0A44}" presName="compNode" presStyleCnt="0"/>
      <dgm:spPr/>
    </dgm:pt>
    <dgm:pt modelId="{9F929322-92AD-4D6B-B04B-7C880BF5DB8B}" type="pres">
      <dgm:prSet presAssocID="{2700CC64-0780-4152-8374-25B515CE0A44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mployee Badge"/>
        </a:ext>
      </dgm:extLst>
    </dgm:pt>
    <dgm:pt modelId="{9B9689AA-922D-474E-A57F-D2532FC21EFD}" type="pres">
      <dgm:prSet presAssocID="{2700CC64-0780-4152-8374-25B515CE0A44}" presName="spaceRect" presStyleCnt="0"/>
      <dgm:spPr/>
    </dgm:pt>
    <dgm:pt modelId="{ECEE183D-73DB-4767-80E4-5E47489BA8B1}" type="pres">
      <dgm:prSet presAssocID="{2700CC64-0780-4152-8374-25B515CE0A44}" presName="textRect" presStyleLbl="revTx" presStyleIdx="1" presStyleCnt="3">
        <dgm:presLayoutVars>
          <dgm:chMax val="1"/>
          <dgm:chPref val="1"/>
        </dgm:presLayoutVars>
      </dgm:prSet>
      <dgm:spPr/>
    </dgm:pt>
    <dgm:pt modelId="{F82303B1-99F3-4A45-928B-FB061428D34B}" type="pres">
      <dgm:prSet presAssocID="{81DF833D-6848-41B7-AA12-2FEA5D04977E}" presName="sibTrans" presStyleCnt="0"/>
      <dgm:spPr/>
    </dgm:pt>
    <dgm:pt modelId="{B9035D4B-6352-4DBF-9106-58F9398038AC}" type="pres">
      <dgm:prSet presAssocID="{A1063667-1CB6-4483-9AEE-DE4827EEF5C2}" presName="compNode" presStyleCnt="0"/>
      <dgm:spPr/>
    </dgm:pt>
    <dgm:pt modelId="{9FB328EA-F2D7-4326-AC19-725678949C05}" type="pres">
      <dgm:prSet presAssocID="{A1063667-1CB6-4483-9AEE-DE4827EEF5C2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Org Chart"/>
        </a:ext>
      </dgm:extLst>
    </dgm:pt>
    <dgm:pt modelId="{D7D8C6C1-5DA4-44F5-9A52-6B8A24884222}" type="pres">
      <dgm:prSet presAssocID="{A1063667-1CB6-4483-9AEE-DE4827EEF5C2}" presName="spaceRect" presStyleCnt="0"/>
      <dgm:spPr/>
    </dgm:pt>
    <dgm:pt modelId="{4BD4D552-A871-40E8-9460-70AB60B4B4A1}" type="pres">
      <dgm:prSet presAssocID="{A1063667-1CB6-4483-9AEE-DE4827EEF5C2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455EB918-E9F0-4F4B-92CD-A894A31A0962}" type="presOf" srcId="{2700CC64-0780-4152-8374-25B515CE0A44}" destId="{ECEE183D-73DB-4767-80E4-5E47489BA8B1}" srcOrd="0" destOrd="0" presId="urn:microsoft.com/office/officeart/2018/2/layout/IconLabelList"/>
    <dgm:cxn modelId="{63778937-F165-445D-B02B-654FA00DEB76}" type="presOf" srcId="{3B46BA46-34D3-40C4-ABD5-3E1FEA875038}" destId="{DD19AEE3-3D5C-44E8-8D39-B26652AB644A}" srcOrd="0" destOrd="0" presId="urn:microsoft.com/office/officeart/2018/2/layout/IconLabelList"/>
    <dgm:cxn modelId="{8B73BD53-B7CF-48BE-8B04-5F9D9E0F1FFE}" srcId="{4A29BF9E-5EFE-4663-88B5-741E3EC8C89F}" destId="{A1063667-1CB6-4483-9AEE-DE4827EEF5C2}" srcOrd="2" destOrd="0" parTransId="{CA1AA695-48BE-4F0C-A41B-34850E9EC235}" sibTransId="{8D7367A9-68B6-465B-BFD1-694EBFE23100}"/>
    <dgm:cxn modelId="{66D0B491-D712-4665-B936-42CA7E39971D}" type="presOf" srcId="{4A29BF9E-5EFE-4663-88B5-741E3EC8C89F}" destId="{28D01071-9D79-44EB-82A8-D1907CE09AEE}" srcOrd="0" destOrd="0" presId="urn:microsoft.com/office/officeart/2018/2/layout/IconLabelList"/>
    <dgm:cxn modelId="{F5FC9295-5ED7-46C2-B428-C26D0C8E7BCD}" srcId="{4A29BF9E-5EFE-4663-88B5-741E3EC8C89F}" destId="{3B46BA46-34D3-40C4-ABD5-3E1FEA875038}" srcOrd="0" destOrd="0" parTransId="{25271834-B14D-4590-8EA0-86FCC8907696}" sibTransId="{0A5FE571-5089-47B1-B789-DA0B12BC4414}"/>
    <dgm:cxn modelId="{BE9374A0-E23F-483F-9372-BA352E5A6DC9}" srcId="{4A29BF9E-5EFE-4663-88B5-741E3EC8C89F}" destId="{2700CC64-0780-4152-8374-25B515CE0A44}" srcOrd="1" destOrd="0" parTransId="{DC0C45F0-6228-4F40-B28D-A398D3B708C9}" sibTransId="{81DF833D-6848-41B7-AA12-2FEA5D04977E}"/>
    <dgm:cxn modelId="{2FDA9AD0-C2DE-4BF9-9C50-0197082A0F3D}" type="presOf" srcId="{A1063667-1CB6-4483-9AEE-DE4827EEF5C2}" destId="{4BD4D552-A871-40E8-9460-70AB60B4B4A1}" srcOrd="0" destOrd="0" presId="urn:microsoft.com/office/officeart/2018/2/layout/IconLabelList"/>
    <dgm:cxn modelId="{8BA022E1-14E9-4CA8-ACA3-23A3A57E8729}" type="presParOf" srcId="{28D01071-9D79-44EB-82A8-D1907CE09AEE}" destId="{914F4B1D-E8AA-4015-9692-D7868FDE223D}" srcOrd="0" destOrd="0" presId="urn:microsoft.com/office/officeart/2018/2/layout/IconLabelList"/>
    <dgm:cxn modelId="{F4D18BCC-BA7A-4297-80BB-97F267C86EB1}" type="presParOf" srcId="{914F4B1D-E8AA-4015-9692-D7868FDE223D}" destId="{4ECC90B4-02B3-4216-8543-5DE8537A959C}" srcOrd="0" destOrd="0" presId="urn:microsoft.com/office/officeart/2018/2/layout/IconLabelList"/>
    <dgm:cxn modelId="{7A71E13B-CD8A-476B-B9BF-E1F3AB334B3B}" type="presParOf" srcId="{914F4B1D-E8AA-4015-9692-D7868FDE223D}" destId="{3853276C-D9AA-4C3D-8340-581EDA63C30E}" srcOrd="1" destOrd="0" presId="urn:microsoft.com/office/officeart/2018/2/layout/IconLabelList"/>
    <dgm:cxn modelId="{A9142ACF-93A5-422F-96D8-BB14E67147CD}" type="presParOf" srcId="{914F4B1D-E8AA-4015-9692-D7868FDE223D}" destId="{DD19AEE3-3D5C-44E8-8D39-B26652AB644A}" srcOrd="2" destOrd="0" presId="urn:microsoft.com/office/officeart/2018/2/layout/IconLabelList"/>
    <dgm:cxn modelId="{D01B1CE1-4BAD-44BE-B55E-188D86409C48}" type="presParOf" srcId="{28D01071-9D79-44EB-82A8-D1907CE09AEE}" destId="{E5677B10-0B79-4E77-9A3F-5493179E3DB2}" srcOrd="1" destOrd="0" presId="urn:microsoft.com/office/officeart/2018/2/layout/IconLabelList"/>
    <dgm:cxn modelId="{93783953-19B9-48EC-9731-E2CE3CD35144}" type="presParOf" srcId="{28D01071-9D79-44EB-82A8-D1907CE09AEE}" destId="{19B46E35-A6B1-408A-9D04-9896100531BD}" srcOrd="2" destOrd="0" presId="urn:microsoft.com/office/officeart/2018/2/layout/IconLabelList"/>
    <dgm:cxn modelId="{E106B687-0F7C-4214-8D7E-50817BE5FD7C}" type="presParOf" srcId="{19B46E35-A6B1-408A-9D04-9896100531BD}" destId="{9F929322-92AD-4D6B-B04B-7C880BF5DB8B}" srcOrd="0" destOrd="0" presId="urn:microsoft.com/office/officeart/2018/2/layout/IconLabelList"/>
    <dgm:cxn modelId="{48C2549F-D992-438F-BF39-CDE5EEB61DF3}" type="presParOf" srcId="{19B46E35-A6B1-408A-9D04-9896100531BD}" destId="{9B9689AA-922D-474E-A57F-D2532FC21EFD}" srcOrd="1" destOrd="0" presId="urn:microsoft.com/office/officeart/2018/2/layout/IconLabelList"/>
    <dgm:cxn modelId="{E008E031-5860-4E99-A257-AE032D46FD40}" type="presParOf" srcId="{19B46E35-A6B1-408A-9D04-9896100531BD}" destId="{ECEE183D-73DB-4767-80E4-5E47489BA8B1}" srcOrd="2" destOrd="0" presId="urn:microsoft.com/office/officeart/2018/2/layout/IconLabelList"/>
    <dgm:cxn modelId="{A000C491-7F1D-418D-BE2F-52C20A78DD59}" type="presParOf" srcId="{28D01071-9D79-44EB-82A8-D1907CE09AEE}" destId="{F82303B1-99F3-4A45-928B-FB061428D34B}" srcOrd="3" destOrd="0" presId="urn:microsoft.com/office/officeart/2018/2/layout/IconLabelList"/>
    <dgm:cxn modelId="{D2EA7DC0-B088-4AC6-98A7-24E94B3AC6C5}" type="presParOf" srcId="{28D01071-9D79-44EB-82A8-D1907CE09AEE}" destId="{B9035D4B-6352-4DBF-9106-58F9398038AC}" srcOrd="4" destOrd="0" presId="urn:microsoft.com/office/officeart/2018/2/layout/IconLabelList"/>
    <dgm:cxn modelId="{43FCDDFA-E846-4288-BC94-08938D9C202F}" type="presParOf" srcId="{B9035D4B-6352-4DBF-9106-58F9398038AC}" destId="{9FB328EA-F2D7-4326-AC19-725678949C05}" srcOrd="0" destOrd="0" presId="urn:microsoft.com/office/officeart/2018/2/layout/IconLabelList"/>
    <dgm:cxn modelId="{3369E13E-08FA-434D-9B56-21B180583420}" type="presParOf" srcId="{B9035D4B-6352-4DBF-9106-58F9398038AC}" destId="{D7D8C6C1-5DA4-44F5-9A52-6B8A24884222}" srcOrd="1" destOrd="0" presId="urn:microsoft.com/office/officeart/2018/2/layout/IconLabelList"/>
    <dgm:cxn modelId="{38A9CB49-11D8-40D8-9D06-236D6C8DEFDF}" type="presParOf" srcId="{B9035D4B-6352-4DBF-9106-58F9398038AC}" destId="{4BD4D552-A871-40E8-9460-70AB60B4B4A1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5B4004-BB2E-4381-B877-4BD17A8DA93A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F57303F-5656-4BE7-8F64-AF9E276F739D}">
      <dgm:prSet/>
      <dgm:spPr/>
      <dgm:t>
        <a:bodyPr/>
        <a:lstStyle/>
        <a:p>
          <a:r>
            <a:rPr lang="cs-CZ" b="1" i="0" baseline="0" dirty="0"/>
            <a:t>DV certifikát:</a:t>
          </a:r>
        </a:p>
        <a:p>
          <a:r>
            <a:rPr lang="cs-CZ" b="0" i="0" baseline="0" dirty="0"/>
            <a:t> Cena kolem 100 až 500 Kč ročně.</a:t>
          </a:r>
          <a:endParaRPr lang="en-US" dirty="0"/>
        </a:p>
      </dgm:t>
    </dgm:pt>
    <dgm:pt modelId="{B318985F-7E5A-4A43-94FC-E9220253B353}" type="parTrans" cxnId="{3547EAD0-142A-41F3-A572-9A95FFA0EEA4}">
      <dgm:prSet/>
      <dgm:spPr/>
      <dgm:t>
        <a:bodyPr/>
        <a:lstStyle/>
        <a:p>
          <a:endParaRPr lang="en-US"/>
        </a:p>
      </dgm:t>
    </dgm:pt>
    <dgm:pt modelId="{AC1613B2-6E53-4CF8-B66E-AC46C62A5B16}" type="sibTrans" cxnId="{3547EAD0-142A-41F3-A572-9A95FFA0EEA4}">
      <dgm:prSet/>
      <dgm:spPr/>
      <dgm:t>
        <a:bodyPr/>
        <a:lstStyle/>
        <a:p>
          <a:endParaRPr lang="en-US"/>
        </a:p>
      </dgm:t>
    </dgm:pt>
    <dgm:pt modelId="{259DB26A-AE45-49A4-92FB-7056D83B9F71}">
      <dgm:prSet/>
      <dgm:spPr/>
      <dgm:t>
        <a:bodyPr/>
        <a:lstStyle/>
        <a:p>
          <a:r>
            <a:rPr lang="cs-CZ" b="1" i="0" baseline="0" dirty="0"/>
            <a:t>OV certifikát:</a:t>
          </a:r>
        </a:p>
        <a:p>
          <a:r>
            <a:rPr lang="cs-CZ" b="0" i="0" baseline="0" dirty="0"/>
            <a:t> Cena přibližně          1 000 až 3 000 Kč ročně.</a:t>
          </a:r>
          <a:endParaRPr lang="en-US" dirty="0"/>
        </a:p>
      </dgm:t>
    </dgm:pt>
    <dgm:pt modelId="{73220E49-7368-4182-9D34-E953B786C832}" type="parTrans" cxnId="{2D05F1EE-AC54-4B5D-B4F3-EB1F79B44EFA}">
      <dgm:prSet/>
      <dgm:spPr/>
      <dgm:t>
        <a:bodyPr/>
        <a:lstStyle/>
        <a:p>
          <a:endParaRPr lang="en-US"/>
        </a:p>
      </dgm:t>
    </dgm:pt>
    <dgm:pt modelId="{9E417720-B66A-4D23-B135-06EC5DF41CD6}" type="sibTrans" cxnId="{2D05F1EE-AC54-4B5D-B4F3-EB1F79B44EFA}">
      <dgm:prSet/>
      <dgm:spPr/>
      <dgm:t>
        <a:bodyPr/>
        <a:lstStyle/>
        <a:p>
          <a:endParaRPr lang="en-US"/>
        </a:p>
      </dgm:t>
    </dgm:pt>
    <dgm:pt modelId="{DCA16933-51E7-4760-85A7-DF18E5B39782}">
      <dgm:prSet/>
      <dgm:spPr/>
      <dgm:t>
        <a:bodyPr/>
        <a:lstStyle/>
        <a:p>
          <a:r>
            <a:rPr lang="cs-CZ" b="1" i="0" baseline="0" dirty="0"/>
            <a:t>EV certifikát:</a:t>
          </a:r>
        </a:p>
        <a:p>
          <a:r>
            <a:rPr lang="cs-CZ" b="0" i="0" baseline="0" dirty="0"/>
            <a:t> Cena může být 5 000 Kč a více ročně.</a:t>
          </a:r>
          <a:endParaRPr lang="en-US" dirty="0"/>
        </a:p>
      </dgm:t>
    </dgm:pt>
    <dgm:pt modelId="{D156D35C-9D87-41CB-A3EC-3A4C7A15B036}" type="parTrans" cxnId="{FBDEDBE0-3497-488A-B8EB-D1C568CEE1C8}">
      <dgm:prSet/>
      <dgm:spPr/>
      <dgm:t>
        <a:bodyPr/>
        <a:lstStyle/>
        <a:p>
          <a:endParaRPr lang="en-US"/>
        </a:p>
      </dgm:t>
    </dgm:pt>
    <dgm:pt modelId="{42B55AAD-B01D-4914-89E7-BAC13C3B4159}" type="sibTrans" cxnId="{FBDEDBE0-3497-488A-B8EB-D1C568CEE1C8}">
      <dgm:prSet/>
      <dgm:spPr/>
      <dgm:t>
        <a:bodyPr/>
        <a:lstStyle/>
        <a:p>
          <a:endParaRPr lang="en-US"/>
        </a:p>
      </dgm:t>
    </dgm:pt>
    <dgm:pt modelId="{422671C5-7642-4716-B99E-24636A0EB24A}">
      <dgm:prSet/>
      <dgm:spPr/>
      <dgm:t>
        <a:bodyPr/>
        <a:lstStyle/>
        <a:p>
          <a:r>
            <a:rPr lang="cs-CZ" b="1" i="0" baseline="0" dirty="0" err="1"/>
            <a:t>Let's</a:t>
          </a:r>
          <a:r>
            <a:rPr lang="cs-CZ" b="1" i="0" baseline="0" dirty="0"/>
            <a:t> </a:t>
          </a:r>
          <a:r>
            <a:rPr lang="cs-CZ" b="1" i="0" baseline="0" dirty="0" err="1"/>
            <a:t>Encrypt</a:t>
          </a:r>
          <a:r>
            <a:rPr lang="cs-CZ" b="1" i="0" baseline="0" dirty="0"/>
            <a:t>:</a:t>
          </a:r>
        </a:p>
        <a:p>
          <a:r>
            <a:rPr lang="cs-CZ" b="0" i="0" baseline="0" dirty="0"/>
            <a:t> Zdarma. </a:t>
          </a:r>
          <a:endParaRPr lang="en-US" dirty="0"/>
        </a:p>
      </dgm:t>
    </dgm:pt>
    <dgm:pt modelId="{19A544AB-9298-49EF-8C85-10C9D936178B}" type="parTrans" cxnId="{81C9D695-A7D4-4A9A-9B69-822FFB14646D}">
      <dgm:prSet/>
      <dgm:spPr/>
      <dgm:t>
        <a:bodyPr/>
        <a:lstStyle/>
        <a:p>
          <a:endParaRPr lang="en-US"/>
        </a:p>
      </dgm:t>
    </dgm:pt>
    <dgm:pt modelId="{4260573B-01A9-46AF-85A5-CDEC77B004EC}" type="sibTrans" cxnId="{81C9D695-A7D4-4A9A-9B69-822FFB14646D}">
      <dgm:prSet/>
      <dgm:spPr/>
      <dgm:t>
        <a:bodyPr/>
        <a:lstStyle/>
        <a:p>
          <a:endParaRPr lang="en-US"/>
        </a:p>
      </dgm:t>
    </dgm:pt>
    <dgm:pt modelId="{BD3B873E-688E-4E34-B328-E2A5E4413396}" type="pres">
      <dgm:prSet presAssocID="{365B4004-BB2E-4381-B877-4BD17A8DA93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16844C3-96EF-4A33-BE48-D60187DB1212}" type="pres">
      <dgm:prSet presAssocID="{8F57303F-5656-4BE7-8F64-AF9E276F739D}" presName="hierRoot1" presStyleCnt="0"/>
      <dgm:spPr/>
    </dgm:pt>
    <dgm:pt modelId="{B4202E59-A242-409F-8927-A8D9FE96A915}" type="pres">
      <dgm:prSet presAssocID="{8F57303F-5656-4BE7-8F64-AF9E276F739D}" presName="composite" presStyleCnt="0"/>
      <dgm:spPr/>
    </dgm:pt>
    <dgm:pt modelId="{4C4CB213-2E1C-45EA-9800-21F5309112CB}" type="pres">
      <dgm:prSet presAssocID="{8F57303F-5656-4BE7-8F64-AF9E276F739D}" presName="background" presStyleLbl="node0" presStyleIdx="0" presStyleCnt="4"/>
      <dgm:spPr/>
    </dgm:pt>
    <dgm:pt modelId="{CB547893-8950-439D-8B11-864292E522E1}" type="pres">
      <dgm:prSet presAssocID="{8F57303F-5656-4BE7-8F64-AF9E276F739D}" presName="text" presStyleLbl="fgAcc0" presStyleIdx="0" presStyleCnt="4">
        <dgm:presLayoutVars>
          <dgm:chPref val="3"/>
        </dgm:presLayoutVars>
      </dgm:prSet>
      <dgm:spPr/>
    </dgm:pt>
    <dgm:pt modelId="{BE7826E8-B3F7-43E1-9B5A-22D6DFEDBDC1}" type="pres">
      <dgm:prSet presAssocID="{8F57303F-5656-4BE7-8F64-AF9E276F739D}" presName="hierChild2" presStyleCnt="0"/>
      <dgm:spPr/>
    </dgm:pt>
    <dgm:pt modelId="{08FC6E0E-0C76-4CAC-A1A4-08762867052A}" type="pres">
      <dgm:prSet presAssocID="{259DB26A-AE45-49A4-92FB-7056D83B9F71}" presName="hierRoot1" presStyleCnt="0"/>
      <dgm:spPr/>
    </dgm:pt>
    <dgm:pt modelId="{2C6E438F-2CC9-49AD-8CB4-8C10751CC50B}" type="pres">
      <dgm:prSet presAssocID="{259DB26A-AE45-49A4-92FB-7056D83B9F71}" presName="composite" presStyleCnt="0"/>
      <dgm:spPr/>
    </dgm:pt>
    <dgm:pt modelId="{70CB0E8A-4B4C-4619-960C-C5D133D6B2D6}" type="pres">
      <dgm:prSet presAssocID="{259DB26A-AE45-49A4-92FB-7056D83B9F71}" presName="background" presStyleLbl="node0" presStyleIdx="1" presStyleCnt="4"/>
      <dgm:spPr/>
    </dgm:pt>
    <dgm:pt modelId="{4C87BEB4-17D4-4994-91EF-04E5333BE853}" type="pres">
      <dgm:prSet presAssocID="{259DB26A-AE45-49A4-92FB-7056D83B9F71}" presName="text" presStyleLbl="fgAcc0" presStyleIdx="1" presStyleCnt="4">
        <dgm:presLayoutVars>
          <dgm:chPref val="3"/>
        </dgm:presLayoutVars>
      </dgm:prSet>
      <dgm:spPr/>
    </dgm:pt>
    <dgm:pt modelId="{3888D1E6-0797-4021-8D5B-2464EB9C0FE9}" type="pres">
      <dgm:prSet presAssocID="{259DB26A-AE45-49A4-92FB-7056D83B9F71}" presName="hierChild2" presStyleCnt="0"/>
      <dgm:spPr/>
    </dgm:pt>
    <dgm:pt modelId="{C6A82033-B323-4444-B25B-A51059B41737}" type="pres">
      <dgm:prSet presAssocID="{DCA16933-51E7-4760-85A7-DF18E5B39782}" presName="hierRoot1" presStyleCnt="0"/>
      <dgm:spPr/>
    </dgm:pt>
    <dgm:pt modelId="{F46B7665-5416-4A1B-B27C-F7ECACC557EC}" type="pres">
      <dgm:prSet presAssocID="{DCA16933-51E7-4760-85A7-DF18E5B39782}" presName="composite" presStyleCnt="0"/>
      <dgm:spPr/>
    </dgm:pt>
    <dgm:pt modelId="{3751599E-44DB-4168-BC2B-CD5C847CE03E}" type="pres">
      <dgm:prSet presAssocID="{DCA16933-51E7-4760-85A7-DF18E5B39782}" presName="background" presStyleLbl="node0" presStyleIdx="2" presStyleCnt="4"/>
      <dgm:spPr/>
    </dgm:pt>
    <dgm:pt modelId="{187FB31A-8E12-4C03-891E-5AC3854AF5F1}" type="pres">
      <dgm:prSet presAssocID="{DCA16933-51E7-4760-85A7-DF18E5B39782}" presName="text" presStyleLbl="fgAcc0" presStyleIdx="2" presStyleCnt="4">
        <dgm:presLayoutVars>
          <dgm:chPref val="3"/>
        </dgm:presLayoutVars>
      </dgm:prSet>
      <dgm:spPr/>
    </dgm:pt>
    <dgm:pt modelId="{FB885EBD-703F-4D13-821F-1B468BB43EA2}" type="pres">
      <dgm:prSet presAssocID="{DCA16933-51E7-4760-85A7-DF18E5B39782}" presName="hierChild2" presStyleCnt="0"/>
      <dgm:spPr/>
    </dgm:pt>
    <dgm:pt modelId="{9481709C-DFAA-4690-9DE1-8234C1EF8C17}" type="pres">
      <dgm:prSet presAssocID="{422671C5-7642-4716-B99E-24636A0EB24A}" presName="hierRoot1" presStyleCnt="0"/>
      <dgm:spPr/>
    </dgm:pt>
    <dgm:pt modelId="{95959643-7143-4D3C-8930-26350C27AEEB}" type="pres">
      <dgm:prSet presAssocID="{422671C5-7642-4716-B99E-24636A0EB24A}" presName="composite" presStyleCnt="0"/>
      <dgm:spPr/>
    </dgm:pt>
    <dgm:pt modelId="{F2467022-3504-4EA5-A15D-D279CE92621E}" type="pres">
      <dgm:prSet presAssocID="{422671C5-7642-4716-B99E-24636A0EB24A}" presName="background" presStyleLbl="node0" presStyleIdx="3" presStyleCnt="4"/>
      <dgm:spPr/>
    </dgm:pt>
    <dgm:pt modelId="{922D5F9D-BC8C-42FC-AA54-7B59D1AA5339}" type="pres">
      <dgm:prSet presAssocID="{422671C5-7642-4716-B99E-24636A0EB24A}" presName="text" presStyleLbl="fgAcc0" presStyleIdx="3" presStyleCnt="4">
        <dgm:presLayoutVars>
          <dgm:chPref val="3"/>
        </dgm:presLayoutVars>
      </dgm:prSet>
      <dgm:spPr/>
    </dgm:pt>
    <dgm:pt modelId="{340DCE5E-2657-4787-8556-229FAE7CABF8}" type="pres">
      <dgm:prSet presAssocID="{422671C5-7642-4716-B99E-24636A0EB24A}" presName="hierChild2" presStyleCnt="0"/>
      <dgm:spPr/>
    </dgm:pt>
  </dgm:ptLst>
  <dgm:cxnLst>
    <dgm:cxn modelId="{5309750F-0111-419D-A287-6DA180E74D78}" type="presOf" srcId="{422671C5-7642-4716-B99E-24636A0EB24A}" destId="{922D5F9D-BC8C-42FC-AA54-7B59D1AA5339}" srcOrd="0" destOrd="0" presId="urn:microsoft.com/office/officeart/2005/8/layout/hierarchy1"/>
    <dgm:cxn modelId="{D3634111-84A1-4ADF-8A7A-9E7E92BA22A2}" type="presOf" srcId="{365B4004-BB2E-4381-B877-4BD17A8DA93A}" destId="{BD3B873E-688E-4E34-B328-E2A5E4413396}" srcOrd="0" destOrd="0" presId="urn:microsoft.com/office/officeart/2005/8/layout/hierarchy1"/>
    <dgm:cxn modelId="{05ECC529-D93F-460A-8A08-F6155B9FE68E}" type="presOf" srcId="{DCA16933-51E7-4760-85A7-DF18E5B39782}" destId="{187FB31A-8E12-4C03-891E-5AC3854AF5F1}" srcOrd="0" destOrd="0" presId="urn:microsoft.com/office/officeart/2005/8/layout/hierarchy1"/>
    <dgm:cxn modelId="{81C9D695-A7D4-4A9A-9B69-822FFB14646D}" srcId="{365B4004-BB2E-4381-B877-4BD17A8DA93A}" destId="{422671C5-7642-4716-B99E-24636A0EB24A}" srcOrd="3" destOrd="0" parTransId="{19A544AB-9298-49EF-8C85-10C9D936178B}" sibTransId="{4260573B-01A9-46AF-85A5-CDEC77B004EC}"/>
    <dgm:cxn modelId="{3547EAD0-142A-41F3-A572-9A95FFA0EEA4}" srcId="{365B4004-BB2E-4381-B877-4BD17A8DA93A}" destId="{8F57303F-5656-4BE7-8F64-AF9E276F739D}" srcOrd="0" destOrd="0" parTransId="{B318985F-7E5A-4A43-94FC-E9220253B353}" sibTransId="{AC1613B2-6E53-4CF8-B66E-AC46C62A5B16}"/>
    <dgm:cxn modelId="{FBDEDBE0-3497-488A-B8EB-D1C568CEE1C8}" srcId="{365B4004-BB2E-4381-B877-4BD17A8DA93A}" destId="{DCA16933-51E7-4760-85A7-DF18E5B39782}" srcOrd="2" destOrd="0" parTransId="{D156D35C-9D87-41CB-A3EC-3A4C7A15B036}" sibTransId="{42B55AAD-B01D-4914-89E7-BAC13C3B4159}"/>
    <dgm:cxn modelId="{B5EE38EA-F5B8-4A7D-B147-E9F228C62A43}" type="presOf" srcId="{8F57303F-5656-4BE7-8F64-AF9E276F739D}" destId="{CB547893-8950-439D-8B11-864292E522E1}" srcOrd="0" destOrd="0" presId="urn:microsoft.com/office/officeart/2005/8/layout/hierarchy1"/>
    <dgm:cxn modelId="{2D05F1EE-AC54-4B5D-B4F3-EB1F79B44EFA}" srcId="{365B4004-BB2E-4381-B877-4BD17A8DA93A}" destId="{259DB26A-AE45-49A4-92FB-7056D83B9F71}" srcOrd="1" destOrd="0" parTransId="{73220E49-7368-4182-9D34-E953B786C832}" sibTransId="{9E417720-B66A-4D23-B135-06EC5DF41CD6}"/>
    <dgm:cxn modelId="{B7987DF5-C589-43A9-B857-5F9132861ADD}" type="presOf" srcId="{259DB26A-AE45-49A4-92FB-7056D83B9F71}" destId="{4C87BEB4-17D4-4994-91EF-04E5333BE853}" srcOrd="0" destOrd="0" presId="urn:microsoft.com/office/officeart/2005/8/layout/hierarchy1"/>
    <dgm:cxn modelId="{C5D9C0C4-7EC6-4EB3-877E-87DDBBFC71D2}" type="presParOf" srcId="{BD3B873E-688E-4E34-B328-E2A5E4413396}" destId="{A16844C3-96EF-4A33-BE48-D60187DB1212}" srcOrd="0" destOrd="0" presId="urn:microsoft.com/office/officeart/2005/8/layout/hierarchy1"/>
    <dgm:cxn modelId="{4C2EA142-EC8D-4C92-A346-E70927842462}" type="presParOf" srcId="{A16844C3-96EF-4A33-BE48-D60187DB1212}" destId="{B4202E59-A242-409F-8927-A8D9FE96A915}" srcOrd="0" destOrd="0" presId="urn:microsoft.com/office/officeart/2005/8/layout/hierarchy1"/>
    <dgm:cxn modelId="{CCCADEC7-362E-4BF0-B35B-6846021B7333}" type="presParOf" srcId="{B4202E59-A242-409F-8927-A8D9FE96A915}" destId="{4C4CB213-2E1C-45EA-9800-21F5309112CB}" srcOrd="0" destOrd="0" presId="urn:microsoft.com/office/officeart/2005/8/layout/hierarchy1"/>
    <dgm:cxn modelId="{24BF9E75-E4F6-4C6F-9EDD-0C9E9A1B42D9}" type="presParOf" srcId="{B4202E59-A242-409F-8927-A8D9FE96A915}" destId="{CB547893-8950-439D-8B11-864292E522E1}" srcOrd="1" destOrd="0" presId="urn:microsoft.com/office/officeart/2005/8/layout/hierarchy1"/>
    <dgm:cxn modelId="{C2394B75-B832-452B-AD8D-4084A8515C69}" type="presParOf" srcId="{A16844C3-96EF-4A33-BE48-D60187DB1212}" destId="{BE7826E8-B3F7-43E1-9B5A-22D6DFEDBDC1}" srcOrd="1" destOrd="0" presId="urn:microsoft.com/office/officeart/2005/8/layout/hierarchy1"/>
    <dgm:cxn modelId="{F6D467B9-647C-447D-B8C5-12D927D1CE00}" type="presParOf" srcId="{BD3B873E-688E-4E34-B328-E2A5E4413396}" destId="{08FC6E0E-0C76-4CAC-A1A4-08762867052A}" srcOrd="1" destOrd="0" presId="urn:microsoft.com/office/officeart/2005/8/layout/hierarchy1"/>
    <dgm:cxn modelId="{9366ED4E-F9D4-4E08-8DCD-B8E433619E78}" type="presParOf" srcId="{08FC6E0E-0C76-4CAC-A1A4-08762867052A}" destId="{2C6E438F-2CC9-49AD-8CB4-8C10751CC50B}" srcOrd="0" destOrd="0" presId="urn:microsoft.com/office/officeart/2005/8/layout/hierarchy1"/>
    <dgm:cxn modelId="{C339A470-D120-4975-8AB8-C8B987B4E2CF}" type="presParOf" srcId="{2C6E438F-2CC9-49AD-8CB4-8C10751CC50B}" destId="{70CB0E8A-4B4C-4619-960C-C5D133D6B2D6}" srcOrd="0" destOrd="0" presId="urn:microsoft.com/office/officeart/2005/8/layout/hierarchy1"/>
    <dgm:cxn modelId="{3E8ACC46-7DDD-4A4D-9199-B2586E4FC82A}" type="presParOf" srcId="{2C6E438F-2CC9-49AD-8CB4-8C10751CC50B}" destId="{4C87BEB4-17D4-4994-91EF-04E5333BE853}" srcOrd="1" destOrd="0" presId="urn:microsoft.com/office/officeart/2005/8/layout/hierarchy1"/>
    <dgm:cxn modelId="{40DFF1CE-A6C5-4F78-863A-31F1A881354D}" type="presParOf" srcId="{08FC6E0E-0C76-4CAC-A1A4-08762867052A}" destId="{3888D1E6-0797-4021-8D5B-2464EB9C0FE9}" srcOrd="1" destOrd="0" presId="urn:microsoft.com/office/officeart/2005/8/layout/hierarchy1"/>
    <dgm:cxn modelId="{195D6C15-5589-4948-976A-D848039FB175}" type="presParOf" srcId="{BD3B873E-688E-4E34-B328-E2A5E4413396}" destId="{C6A82033-B323-4444-B25B-A51059B41737}" srcOrd="2" destOrd="0" presId="urn:microsoft.com/office/officeart/2005/8/layout/hierarchy1"/>
    <dgm:cxn modelId="{7107CD40-8C54-4907-93CA-6F9591FCB341}" type="presParOf" srcId="{C6A82033-B323-4444-B25B-A51059B41737}" destId="{F46B7665-5416-4A1B-B27C-F7ECACC557EC}" srcOrd="0" destOrd="0" presId="urn:microsoft.com/office/officeart/2005/8/layout/hierarchy1"/>
    <dgm:cxn modelId="{E87E22FD-4D73-4F4C-869F-A28431E527DE}" type="presParOf" srcId="{F46B7665-5416-4A1B-B27C-F7ECACC557EC}" destId="{3751599E-44DB-4168-BC2B-CD5C847CE03E}" srcOrd="0" destOrd="0" presId="urn:microsoft.com/office/officeart/2005/8/layout/hierarchy1"/>
    <dgm:cxn modelId="{CE9F7A51-C958-4E75-8465-93AF482DFB96}" type="presParOf" srcId="{F46B7665-5416-4A1B-B27C-F7ECACC557EC}" destId="{187FB31A-8E12-4C03-891E-5AC3854AF5F1}" srcOrd="1" destOrd="0" presId="urn:microsoft.com/office/officeart/2005/8/layout/hierarchy1"/>
    <dgm:cxn modelId="{A1CBA08A-0949-430D-A87A-014303408C18}" type="presParOf" srcId="{C6A82033-B323-4444-B25B-A51059B41737}" destId="{FB885EBD-703F-4D13-821F-1B468BB43EA2}" srcOrd="1" destOrd="0" presId="urn:microsoft.com/office/officeart/2005/8/layout/hierarchy1"/>
    <dgm:cxn modelId="{0B572EAE-3A28-49B6-B278-A2708752EC69}" type="presParOf" srcId="{BD3B873E-688E-4E34-B328-E2A5E4413396}" destId="{9481709C-DFAA-4690-9DE1-8234C1EF8C17}" srcOrd="3" destOrd="0" presId="urn:microsoft.com/office/officeart/2005/8/layout/hierarchy1"/>
    <dgm:cxn modelId="{3DE8296A-6C40-430C-8F4E-1916F05074F7}" type="presParOf" srcId="{9481709C-DFAA-4690-9DE1-8234C1EF8C17}" destId="{95959643-7143-4D3C-8930-26350C27AEEB}" srcOrd="0" destOrd="0" presId="urn:microsoft.com/office/officeart/2005/8/layout/hierarchy1"/>
    <dgm:cxn modelId="{4B83FDF1-F5B2-493A-8DEA-A8625CC21FD6}" type="presParOf" srcId="{95959643-7143-4D3C-8930-26350C27AEEB}" destId="{F2467022-3504-4EA5-A15D-D279CE92621E}" srcOrd="0" destOrd="0" presId="urn:microsoft.com/office/officeart/2005/8/layout/hierarchy1"/>
    <dgm:cxn modelId="{EC37880E-313E-4350-97B2-54525A17D130}" type="presParOf" srcId="{95959643-7143-4D3C-8930-26350C27AEEB}" destId="{922D5F9D-BC8C-42FC-AA54-7B59D1AA5339}" srcOrd="1" destOrd="0" presId="urn:microsoft.com/office/officeart/2005/8/layout/hierarchy1"/>
    <dgm:cxn modelId="{E85ECDFF-BD7B-44CE-AB57-2F4DF51F6B7D}" type="presParOf" srcId="{9481709C-DFAA-4690-9DE1-8234C1EF8C17}" destId="{340DCE5E-2657-4787-8556-229FAE7CABF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78F2503-331B-426B-87D7-79181A8DEB61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E627306E-3CD2-440B-95A0-E3DFA3C2A14F}">
      <dgm:prSet/>
      <dgm:spPr/>
      <dgm:t>
        <a:bodyPr/>
        <a:lstStyle/>
        <a:p>
          <a:r>
            <a:rPr lang="cs-CZ" b="1" i="0" baseline="0" dirty="0"/>
            <a:t>Nákup certifikátu:</a:t>
          </a:r>
          <a:r>
            <a:rPr lang="cs-CZ" b="0" i="0" baseline="0" dirty="0"/>
            <a:t> Vybereme vhodný certifikát a zakoupíme ho u poskytovatele.</a:t>
          </a:r>
          <a:endParaRPr lang="en-US" dirty="0"/>
        </a:p>
      </dgm:t>
    </dgm:pt>
    <dgm:pt modelId="{752A0916-5C05-4CCF-AA18-A72A60ACE796}" type="parTrans" cxnId="{429DA53F-7F5B-4AAB-A9B5-8FFB3718F1DD}">
      <dgm:prSet/>
      <dgm:spPr/>
      <dgm:t>
        <a:bodyPr/>
        <a:lstStyle/>
        <a:p>
          <a:endParaRPr lang="en-US"/>
        </a:p>
      </dgm:t>
    </dgm:pt>
    <dgm:pt modelId="{A5C7F9AB-6067-4203-9A1F-103C7453E0E3}" type="sibTrans" cxnId="{429DA53F-7F5B-4AAB-A9B5-8FFB3718F1DD}">
      <dgm:prSet/>
      <dgm:spPr/>
      <dgm:t>
        <a:bodyPr/>
        <a:lstStyle/>
        <a:p>
          <a:endParaRPr lang="en-US"/>
        </a:p>
      </dgm:t>
    </dgm:pt>
    <dgm:pt modelId="{D6CF3424-55C0-40DE-8434-94284208BF5D}">
      <dgm:prSet/>
      <dgm:spPr/>
      <dgm:t>
        <a:bodyPr/>
        <a:lstStyle/>
        <a:p>
          <a:r>
            <a:rPr lang="cs-CZ" b="1" i="0" baseline="0" dirty="0"/>
            <a:t>Instalace certifikátu na server:</a:t>
          </a:r>
          <a:r>
            <a:rPr lang="cs-CZ" b="0" i="0" baseline="0" dirty="0"/>
            <a:t> Nahrajeme certifikátu na server (záleží na webhostingu nebo platformě).</a:t>
          </a:r>
          <a:endParaRPr lang="en-US" dirty="0"/>
        </a:p>
      </dgm:t>
    </dgm:pt>
    <dgm:pt modelId="{282E096F-E1F5-4BA7-89A2-97D49E12621A}" type="parTrans" cxnId="{52DEE3CC-8BF4-4321-9FCE-CBA5CDA920EA}">
      <dgm:prSet/>
      <dgm:spPr/>
      <dgm:t>
        <a:bodyPr/>
        <a:lstStyle/>
        <a:p>
          <a:endParaRPr lang="en-US"/>
        </a:p>
      </dgm:t>
    </dgm:pt>
    <dgm:pt modelId="{6F19C446-8708-464B-9034-84B9A71AC43F}" type="sibTrans" cxnId="{52DEE3CC-8BF4-4321-9FCE-CBA5CDA920EA}">
      <dgm:prSet/>
      <dgm:spPr/>
      <dgm:t>
        <a:bodyPr/>
        <a:lstStyle/>
        <a:p>
          <a:endParaRPr lang="en-US"/>
        </a:p>
      </dgm:t>
    </dgm:pt>
    <dgm:pt modelId="{932B22FD-338F-4A93-8F54-65FDFDE03BCF}">
      <dgm:prSet/>
      <dgm:spPr/>
      <dgm:t>
        <a:bodyPr/>
        <a:lstStyle/>
        <a:p>
          <a:r>
            <a:rPr lang="cs-CZ" b="1" i="0" baseline="0" dirty="0"/>
            <a:t>Povolení HTTPS:</a:t>
          </a:r>
          <a:r>
            <a:rPr lang="cs-CZ" b="0" i="0" baseline="0" dirty="0"/>
            <a:t> Nastavíme server tak, aby všechny požadavky byly přesměrovány na šifrovaný protokol HTTPS.</a:t>
          </a:r>
          <a:endParaRPr lang="en-US" dirty="0"/>
        </a:p>
      </dgm:t>
    </dgm:pt>
    <dgm:pt modelId="{89F66E8A-FF99-4935-A1ED-AEB53FCAFCAE}" type="parTrans" cxnId="{E1E461B2-9543-4FC3-A23F-96D8C166B121}">
      <dgm:prSet/>
      <dgm:spPr/>
      <dgm:t>
        <a:bodyPr/>
        <a:lstStyle/>
        <a:p>
          <a:endParaRPr lang="en-US"/>
        </a:p>
      </dgm:t>
    </dgm:pt>
    <dgm:pt modelId="{2916A580-832E-4A5B-8AF0-A06AD22DC523}" type="sibTrans" cxnId="{E1E461B2-9543-4FC3-A23F-96D8C166B121}">
      <dgm:prSet/>
      <dgm:spPr/>
      <dgm:t>
        <a:bodyPr/>
        <a:lstStyle/>
        <a:p>
          <a:endParaRPr lang="en-US"/>
        </a:p>
      </dgm:t>
    </dgm:pt>
    <dgm:pt modelId="{8B76B09C-94AC-4CC2-903E-478680BECB26}">
      <dgm:prSet/>
      <dgm:spPr/>
      <dgm:t>
        <a:bodyPr/>
        <a:lstStyle/>
        <a:p>
          <a:r>
            <a:rPr lang="cs-CZ" b="1" i="0" baseline="0" dirty="0"/>
            <a:t>Testování:</a:t>
          </a:r>
          <a:r>
            <a:rPr lang="cs-CZ" b="0" i="0" baseline="0" dirty="0"/>
            <a:t> Zkontrolujeme funkčnost certifikátu pomocí nástrojů jako SSL </a:t>
          </a:r>
          <a:r>
            <a:rPr lang="cs-CZ" b="0" i="0" baseline="0" dirty="0" err="1"/>
            <a:t>Labs</a:t>
          </a:r>
          <a:r>
            <a:rPr lang="cs-CZ" b="0" i="0" baseline="0" dirty="0"/>
            <a:t>. </a:t>
          </a:r>
          <a:endParaRPr lang="en-US" dirty="0"/>
        </a:p>
      </dgm:t>
    </dgm:pt>
    <dgm:pt modelId="{AD7159A1-C3F8-4773-9CA1-962B8EAA3A19}" type="parTrans" cxnId="{66CAB61F-CC64-4636-92AD-FC73AF8CC07D}">
      <dgm:prSet/>
      <dgm:spPr/>
      <dgm:t>
        <a:bodyPr/>
        <a:lstStyle/>
        <a:p>
          <a:endParaRPr lang="en-US"/>
        </a:p>
      </dgm:t>
    </dgm:pt>
    <dgm:pt modelId="{F3B0DA4A-F11E-46DD-9BB4-67D5FE495B33}" type="sibTrans" cxnId="{66CAB61F-CC64-4636-92AD-FC73AF8CC07D}">
      <dgm:prSet/>
      <dgm:spPr/>
      <dgm:t>
        <a:bodyPr/>
        <a:lstStyle/>
        <a:p>
          <a:endParaRPr lang="en-US"/>
        </a:p>
      </dgm:t>
    </dgm:pt>
    <dgm:pt modelId="{8B74FA59-A0D7-41B9-895D-9EDEB1848186}" type="pres">
      <dgm:prSet presAssocID="{178F2503-331B-426B-87D7-79181A8DEB61}" presName="root" presStyleCnt="0">
        <dgm:presLayoutVars>
          <dgm:dir/>
          <dgm:resizeHandles val="exact"/>
        </dgm:presLayoutVars>
      </dgm:prSet>
      <dgm:spPr/>
    </dgm:pt>
    <dgm:pt modelId="{DA848596-F2F7-4FB5-BBD5-82EFCE18FE1E}" type="pres">
      <dgm:prSet presAssocID="{178F2503-331B-426B-87D7-79181A8DEB61}" presName="container" presStyleCnt="0">
        <dgm:presLayoutVars>
          <dgm:dir/>
          <dgm:resizeHandles val="exact"/>
        </dgm:presLayoutVars>
      </dgm:prSet>
      <dgm:spPr/>
    </dgm:pt>
    <dgm:pt modelId="{9B81B3FA-606E-4541-8CB9-C5BFB07F0D70}" type="pres">
      <dgm:prSet presAssocID="{E627306E-3CD2-440B-95A0-E3DFA3C2A14F}" presName="compNode" presStyleCnt="0"/>
      <dgm:spPr/>
    </dgm:pt>
    <dgm:pt modelId="{AA33522D-C970-41B4-879F-5477C9AFA5AD}" type="pres">
      <dgm:prSet presAssocID="{E627306E-3CD2-440B-95A0-E3DFA3C2A14F}" presName="iconBgRect" presStyleLbl="bgShp" presStyleIdx="0" presStyleCnt="4"/>
      <dgm:spPr/>
    </dgm:pt>
    <dgm:pt modelId="{5F7D2327-CB18-4B85-A94E-CE3701CF405D}" type="pres">
      <dgm:prSet presAssocID="{E627306E-3CD2-440B-95A0-E3DFA3C2A14F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hopping cart"/>
        </a:ext>
      </dgm:extLst>
    </dgm:pt>
    <dgm:pt modelId="{8A32A9B6-3CC5-4144-9796-E3375451FCB7}" type="pres">
      <dgm:prSet presAssocID="{E627306E-3CD2-440B-95A0-E3DFA3C2A14F}" presName="spaceRect" presStyleCnt="0"/>
      <dgm:spPr/>
    </dgm:pt>
    <dgm:pt modelId="{C0B124B1-90B6-4961-9B38-2954980087BC}" type="pres">
      <dgm:prSet presAssocID="{E627306E-3CD2-440B-95A0-E3DFA3C2A14F}" presName="textRect" presStyleLbl="revTx" presStyleIdx="0" presStyleCnt="4">
        <dgm:presLayoutVars>
          <dgm:chMax val="1"/>
          <dgm:chPref val="1"/>
        </dgm:presLayoutVars>
      </dgm:prSet>
      <dgm:spPr/>
    </dgm:pt>
    <dgm:pt modelId="{C249DDCB-8E4E-43F0-B617-C2C54FAA76F3}" type="pres">
      <dgm:prSet presAssocID="{A5C7F9AB-6067-4203-9A1F-103C7453E0E3}" presName="sibTrans" presStyleLbl="sibTrans2D1" presStyleIdx="0" presStyleCnt="0"/>
      <dgm:spPr/>
    </dgm:pt>
    <dgm:pt modelId="{BC058360-6F1F-448E-8C8F-BF718A9269B8}" type="pres">
      <dgm:prSet presAssocID="{D6CF3424-55C0-40DE-8434-94284208BF5D}" presName="compNode" presStyleCnt="0"/>
      <dgm:spPr/>
    </dgm:pt>
    <dgm:pt modelId="{B9F6CB3F-197B-439B-ADB5-A9A7D21A4875}" type="pres">
      <dgm:prSet presAssocID="{D6CF3424-55C0-40DE-8434-94284208BF5D}" presName="iconBgRect" presStyleLbl="bgShp" presStyleIdx="1" presStyleCnt="4"/>
      <dgm:spPr/>
    </dgm:pt>
    <dgm:pt modelId="{941F48A5-C89A-4B84-97D5-6AF68D57BC5A}" type="pres">
      <dgm:prSet presAssocID="{D6CF3424-55C0-40DE-8434-94284208BF5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Vývojový diagram"/>
        </a:ext>
      </dgm:extLst>
    </dgm:pt>
    <dgm:pt modelId="{C1B24E18-90AA-4C23-B66B-8CDAF9C29D7A}" type="pres">
      <dgm:prSet presAssocID="{D6CF3424-55C0-40DE-8434-94284208BF5D}" presName="spaceRect" presStyleCnt="0"/>
      <dgm:spPr/>
    </dgm:pt>
    <dgm:pt modelId="{80C4C581-385E-4459-AA6C-66F358A35163}" type="pres">
      <dgm:prSet presAssocID="{D6CF3424-55C0-40DE-8434-94284208BF5D}" presName="textRect" presStyleLbl="revTx" presStyleIdx="1" presStyleCnt="4">
        <dgm:presLayoutVars>
          <dgm:chMax val="1"/>
          <dgm:chPref val="1"/>
        </dgm:presLayoutVars>
      </dgm:prSet>
      <dgm:spPr/>
    </dgm:pt>
    <dgm:pt modelId="{4BB01D26-E53D-4B23-9F52-F59185A33306}" type="pres">
      <dgm:prSet presAssocID="{6F19C446-8708-464B-9034-84B9A71AC43F}" presName="sibTrans" presStyleLbl="sibTrans2D1" presStyleIdx="0" presStyleCnt="0"/>
      <dgm:spPr/>
    </dgm:pt>
    <dgm:pt modelId="{643A4E63-D0C7-4E93-AD06-A65F74E994FE}" type="pres">
      <dgm:prSet presAssocID="{932B22FD-338F-4A93-8F54-65FDFDE03BCF}" presName="compNode" presStyleCnt="0"/>
      <dgm:spPr/>
    </dgm:pt>
    <dgm:pt modelId="{68D38CED-7407-4174-9FDB-98C4F360960A}" type="pres">
      <dgm:prSet presAssocID="{932B22FD-338F-4A93-8F54-65FDFDE03BCF}" presName="iconBgRect" presStyleLbl="bgShp" presStyleIdx="2" presStyleCnt="4"/>
      <dgm:spPr/>
    </dgm:pt>
    <dgm:pt modelId="{303975EB-93ED-4903-B2E8-B9373D7F7B75}" type="pres">
      <dgm:prSet presAssocID="{932B22FD-338F-4A93-8F54-65FDFDE03BCF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artovačka"/>
        </a:ext>
      </dgm:extLst>
    </dgm:pt>
    <dgm:pt modelId="{32BF6DEA-01DE-46E2-9663-384DCD244117}" type="pres">
      <dgm:prSet presAssocID="{932B22FD-338F-4A93-8F54-65FDFDE03BCF}" presName="spaceRect" presStyleCnt="0"/>
      <dgm:spPr/>
    </dgm:pt>
    <dgm:pt modelId="{67E0F8E1-5262-4FB5-A83F-DC468A43B881}" type="pres">
      <dgm:prSet presAssocID="{932B22FD-338F-4A93-8F54-65FDFDE03BCF}" presName="textRect" presStyleLbl="revTx" presStyleIdx="2" presStyleCnt="4">
        <dgm:presLayoutVars>
          <dgm:chMax val="1"/>
          <dgm:chPref val="1"/>
        </dgm:presLayoutVars>
      </dgm:prSet>
      <dgm:spPr/>
    </dgm:pt>
    <dgm:pt modelId="{8017EA43-6C58-4C7A-8297-5E9264C04E80}" type="pres">
      <dgm:prSet presAssocID="{2916A580-832E-4A5B-8AF0-A06AD22DC523}" presName="sibTrans" presStyleLbl="sibTrans2D1" presStyleIdx="0" presStyleCnt="0"/>
      <dgm:spPr/>
    </dgm:pt>
    <dgm:pt modelId="{6A264033-84E0-4A02-BEDC-78785AA2748F}" type="pres">
      <dgm:prSet presAssocID="{8B76B09C-94AC-4CC2-903E-478680BECB26}" presName="compNode" presStyleCnt="0"/>
      <dgm:spPr/>
    </dgm:pt>
    <dgm:pt modelId="{8B6949E6-5B35-4152-8427-5073EEFE4AA7}" type="pres">
      <dgm:prSet presAssocID="{8B76B09C-94AC-4CC2-903E-478680BECB26}" presName="iconBgRect" presStyleLbl="bgShp" presStyleIdx="3" presStyleCnt="4"/>
      <dgm:spPr/>
    </dgm:pt>
    <dgm:pt modelId="{436DEB2F-EF4D-4ECE-94C1-302A5B42C3AE}" type="pres">
      <dgm:prSet presAssocID="{8B76B09C-94AC-4CC2-903E-478680BECB26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ocesor"/>
        </a:ext>
      </dgm:extLst>
    </dgm:pt>
    <dgm:pt modelId="{4ADE8252-4CFB-4B05-98AD-FA76DC2C38CC}" type="pres">
      <dgm:prSet presAssocID="{8B76B09C-94AC-4CC2-903E-478680BECB26}" presName="spaceRect" presStyleCnt="0"/>
      <dgm:spPr/>
    </dgm:pt>
    <dgm:pt modelId="{AA89457A-CF6E-4D2B-A06D-DC0F1B4A0BAC}" type="pres">
      <dgm:prSet presAssocID="{8B76B09C-94AC-4CC2-903E-478680BECB26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0BD2E910-0EC4-4A0F-84A9-2FCB3179AFAB}" type="presOf" srcId="{8B76B09C-94AC-4CC2-903E-478680BECB26}" destId="{AA89457A-CF6E-4D2B-A06D-DC0F1B4A0BAC}" srcOrd="0" destOrd="0" presId="urn:microsoft.com/office/officeart/2018/2/layout/IconCircleList"/>
    <dgm:cxn modelId="{66CAB61F-CC64-4636-92AD-FC73AF8CC07D}" srcId="{178F2503-331B-426B-87D7-79181A8DEB61}" destId="{8B76B09C-94AC-4CC2-903E-478680BECB26}" srcOrd="3" destOrd="0" parTransId="{AD7159A1-C3F8-4773-9CA1-962B8EAA3A19}" sibTransId="{F3B0DA4A-F11E-46DD-9BB4-67D5FE495B33}"/>
    <dgm:cxn modelId="{67C8C624-01EB-490B-80EF-174A2F334162}" type="presOf" srcId="{D6CF3424-55C0-40DE-8434-94284208BF5D}" destId="{80C4C581-385E-4459-AA6C-66F358A35163}" srcOrd="0" destOrd="0" presId="urn:microsoft.com/office/officeart/2018/2/layout/IconCircleList"/>
    <dgm:cxn modelId="{E4E6E032-3FCE-404A-837F-F99F10210723}" type="presOf" srcId="{E627306E-3CD2-440B-95A0-E3DFA3C2A14F}" destId="{C0B124B1-90B6-4961-9B38-2954980087BC}" srcOrd="0" destOrd="0" presId="urn:microsoft.com/office/officeart/2018/2/layout/IconCircleList"/>
    <dgm:cxn modelId="{429DA53F-7F5B-4AAB-A9B5-8FFB3718F1DD}" srcId="{178F2503-331B-426B-87D7-79181A8DEB61}" destId="{E627306E-3CD2-440B-95A0-E3DFA3C2A14F}" srcOrd="0" destOrd="0" parTransId="{752A0916-5C05-4CCF-AA18-A72A60ACE796}" sibTransId="{A5C7F9AB-6067-4203-9A1F-103C7453E0E3}"/>
    <dgm:cxn modelId="{0CE9A750-42DB-48C4-92ED-010FAFB11790}" type="presOf" srcId="{932B22FD-338F-4A93-8F54-65FDFDE03BCF}" destId="{67E0F8E1-5262-4FB5-A83F-DC468A43B881}" srcOrd="0" destOrd="0" presId="urn:microsoft.com/office/officeart/2018/2/layout/IconCircleList"/>
    <dgm:cxn modelId="{C887677C-6200-494C-91D3-710F05BBBF36}" type="presOf" srcId="{178F2503-331B-426B-87D7-79181A8DEB61}" destId="{8B74FA59-A0D7-41B9-895D-9EDEB1848186}" srcOrd="0" destOrd="0" presId="urn:microsoft.com/office/officeart/2018/2/layout/IconCircleList"/>
    <dgm:cxn modelId="{E1E461B2-9543-4FC3-A23F-96D8C166B121}" srcId="{178F2503-331B-426B-87D7-79181A8DEB61}" destId="{932B22FD-338F-4A93-8F54-65FDFDE03BCF}" srcOrd="2" destOrd="0" parTransId="{89F66E8A-FF99-4935-A1ED-AEB53FCAFCAE}" sibTransId="{2916A580-832E-4A5B-8AF0-A06AD22DC523}"/>
    <dgm:cxn modelId="{3CBC88C4-658F-48D5-BA34-A4BDC3A14802}" type="presOf" srcId="{A5C7F9AB-6067-4203-9A1F-103C7453E0E3}" destId="{C249DDCB-8E4E-43F0-B617-C2C54FAA76F3}" srcOrd="0" destOrd="0" presId="urn:microsoft.com/office/officeart/2018/2/layout/IconCircleList"/>
    <dgm:cxn modelId="{52DEE3CC-8BF4-4321-9FCE-CBA5CDA920EA}" srcId="{178F2503-331B-426B-87D7-79181A8DEB61}" destId="{D6CF3424-55C0-40DE-8434-94284208BF5D}" srcOrd="1" destOrd="0" parTransId="{282E096F-E1F5-4BA7-89A2-97D49E12621A}" sibTransId="{6F19C446-8708-464B-9034-84B9A71AC43F}"/>
    <dgm:cxn modelId="{94D1A9D3-D407-49ED-B501-F36413C835D5}" type="presOf" srcId="{2916A580-832E-4A5B-8AF0-A06AD22DC523}" destId="{8017EA43-6C58-4C7A-8297-5E9264C04E80}" srcOrd="0" destOrd="0" presId="urn:microsoft.com/office/officeart/2018/2/layout/IconCircleList"/>
    <dgm:cxn modelId="{5EE28ED8-0A18-4272-98B0-247EED419140}" type="presOf" srcId="{6F19C446-8708-464B-9034-84B9A71AC43F}" destId="{4BB01D26-E53D-4B23-9F52-F59185A33306}" srcOrd="0" destOrd="0" presId="urn:microsoft.com/office/officeart/2018/2/layout/IconCircleList"/>
    <dgm:cxn modelId="{32C18B49-9C9C-4248-8E4B-7C8B61706EE8}" type="presParOf" srcId="{8B74FA59-A0D7-41B9-895D-9EDEB1848186}" destId="{DA848596-F2F7-4FB5-BBD5-82EFCE18FE1E}" srcOrd="0" destOrd="0" presId="urn:microsoft.com/office/officeart/2018/2/layout/IconCircleList"/>
    <dgm:cxn modelId="{E31827B5-EDA3-4BBB-92F9-31011176373F}" type="presParOf" srcId="{DA848596-F2F7-4FB5-BBD5-82EFCE18FE1E}" destId="{9B81B3FA-606E-4541-8CB9-C5BFB07F0D70}" srcOrd="0" destOrd="0" presId="urn:microsoft.com/office/officeart/2018/2/layout/IconCircleList"/>
    <dgm:cxn modelId="{3C8A9AA3-17B7-4222-B28A-A673927610BB}" type="presParOf" srcId="{9B81B3FA-606E-4541-8CB9-C5BFB07F0D70}" destId="{AA33522D-C970-41B4-879F-5477C9AFA5AD}" srcOrd="0" destOrd="0" presId="urn:microsoft.com/office/officeart/2018/2/layout/IconCircleList"/>
    <dgm:cxn modelId="{F58E9F3D-4EFF-44B9-91E2-997161ABB617}" type="presParOf" srcId="{9B81B3FA-606E-4541-8CB9-C5BFB07F0D70}" destId="{5F7D2327-CB18-4B85-A94E-CE3701CF405D}" srcOrd="1" destOrd="0" presId="urn:microsoft.com/office/officeart/2018/2/layout/IconCircleList"/>
    <dgm:cxn modelId="{D8433CC3-47C1-4342-B142-933F61508E76}" type="presParOf" srcId="{9B81B3FA-606E-4541-8CB9-C5BFB07F0D70}" destId="{8A32A9B6-3CC5-4144-9796-E3375451FCB7}" srcOrd="2" destOrd="0" presId="urn:microsoft.com/office/officeart/2018/2/layout/IconCircleList"/>
    <dgm:cxn modelId="{3819EB18-45A5-4F87-8243-6F5D3C8D2BFA}" type="presParOf" srcId="{9B81B3FA-606E-4541-8CB9-C5BFB07F0D70}" destId="{C0B124B1-90B6-4961-9B38-2954980087BC}" srcOrd="3" destOrd="0" presId="urn:microsoft.com/office/officeart/2018/2/layout/IconCircleList"/>
    <dgm:cxn modelId="{FD172344-5732-4447-8626-7D7127B9C045}" type="presParOf" srcId="{DA848596-F2F7-4FB5-BBD5-82EFCE18FE1E}" destId="{C249DDCB-8E4E-43F0-B617-C2C54FAA76F3}" srcOrd="1" destOrd="0" presId="urn:microsoft.com/office/officeart/2018/2/layout/IconCircleList"/>
    <dgm:cxn modelId="{573C26A3-80C7-4E9C-BFFE-924D86EDD8B5}" type="presParOf" srcId="{DA848596-F2F7-4FB5-BBD5-82EFCE18FE1E}" destId="{BC058360-6F1F-448E-8C8F-BF718A9269B8}" srcOrd="2" destOrd="0" presId="urn:microsoft.com/office/officeart/2018/2/layout/IconCircleList"/>
    <dgm:cxn modelId="{E9862AAC-1B50-4B67-83DB-1A6783306E3A}" type="presParOf" srcId="{BC058360-6F1F-448E-8C8F-BF718A9269B8}" destId="{B9F6CB3F-197B-439B-ADB5-A9A7D21A4875}" srcOrd="0" destOrd="0" presId="urn:microsoft.com/office/officeart/2018/2/layout/IconCircleList"/>
    <dgm:cxn modelId="{757436CC-7FEF-44F7-9860-C512A1985697}" type="presParOf" srcId="{BC058360-6F1F-448E-8C8F-BF718A9269B8}" destId="{941F48A5-C89A-4B84-97D5-6AF68D57BC5A}" srcOrd="1" destOrd="0" presId="urn:microsoft.com/office/officeart/2018/2/layout/IconCircleList"/>
    <dgm:cxn modelId="{6EDA69A7-54E1-4E70-8820-C11A2E894D14}" type="presParOf" srcId="{BC058360-6F1F-448E-8C8F-BF718A9269B8}" destId="{C1B24E18-90AA-4C23-B66B-8CDAF9C29D7A}" srcOrd="2" destOrd="0" presId="urn:microsoft.com/office/officeart/2018/2/layout/IconCircleList"/>
    <dgm:cxn modelId="{2DBD6103-AF08-462F-83A5-E4A9B822AD8A}" type="presParOf" srcId="{BC058360-6F1F-448E-8C8F-BF718A9269B8}" destId="{80C4C581-385E-4459-AA6C-66F358A35163}" srcOrd="3" destOrd="0" presId="urn:microsoft.com/office/officeart/2018/2/layout/IconCircleList"/>
    <dgm:cxn modelId="{23AD8D34-5310-433E-9118-93271A4FD06A}" type="presParOf" srcId="{DA848596-F2F7-4FB5-BBD5-82EFCE18FE1E}" destId="{4BB01D26-E53D-4B23-9F52-F59185A33306}" srcOrd="3" destOrd="0" presId="urn:microsoft.com/office/officeart/2018/2/layout/IconCircleList"/>
    <dgm:cxn modelId="{03E10023-89E8-4C63-89B4-4CC46ACA0E46}" type="presParOf" srcId="{DA848596-F2F7-4FB5-BBD5-82EFCE18FE1E}" destId="{643A4E63-D0C7-4E93-AD06-A65F74E994FE}" srcOrd="4" destOrd="0" presId="urn:microsoft.com/office/officeart/2018/2/layout/IconCircleList"/>
    <dgm:cxn modelId="{2450CC52-364C-4AC6-9C2B-0D940E8D3E53}" type="presParOf" srcId="{643A4E63-D0C7-4E93-AD06-A65F74E994FE}" destId="{68D38CED-7407-4174-9FDB-98C4F360960A}" srcOrd="0" destOrd="0" presId="urn:microsoft.com/office/officeart/2018/2/layout/IconCircleList"/>
    <dgm:cxn modelId="{003D44CA-08B2-4188-AF7F-F0CE81F56277}" type="presParOf" srcId="{643A4E63-D0C7-4E93-AD06-A65F74E994FE}" destId="{303975EB-93ED-4903-B2E8-B9373D7F7B75}" srcOrd="1" destOrd="0" presId="urn:microsoft.com/office/officeart/2018/2/layout/IconCircleList"/>
    <dgm:cxn modelId="{1CC1C4F2-7FB0-403E-9633-10B1E090CA4A}" type="presParOf" srcId="{643A4E63-D0C7-4E93-AD06-A65F74E994FE}" destId="{32BF6DEA-01DE-46E2-9663-384DCD244117}" srcOrd="2" destOrd="0" presId="urn:microsoft.com/office/officeart/2018/2/layout/IconCircleList"/>
    <dgm:cxn modelId="{19F55BDD-F8AA-4EB6-BB6E-BA2C1F2AE7A6}" type="presParOf" srcId="{643A4E63-D0C7-4E93-AD06-A65F74E994FE}" destId="{67E0F8E1-5262-4FB5-A83F-DC468A43B881}" srcOrd="3" destOrd="0" presId="urn:microsoft.com/office/officeart/2018/2/layout/IconCircleList"/>
    <dgm:cxn modelId="{0C961187-57FF-47F9-8E9F-08991E4557D5}" type="presParOf" srcId="{DA848596-F2F7-4FB5-BBD5-82EFCE18FE1E}" destId="{8017EA43-6C58-4C7A-8297-5E9264C04E80}" srcOrd="5" destOrd="0" presId="urn:microsoft.com/office/officeart/2018/2/layout/IconCircleList"/>
    <dgm:cxn modelId="{CC943982-F604-4445-9842-6ED51A4DB02C}" type="presParOf" srcId="{DA848596-F2F7-4FB5-BBD5-82EFCE18FE1E}" destId="{6A264033-84E0-4A02-BEDC-78785AA2748F}" srcOrd="6" destOrd="0" presId="urn:microsoft.com/office/officeart/2018/2/layout/IconCircleList"/>
    <dgm:cxn modelId="{8DEF0C63-F328-4C79-A05E-EC385BBFD653}" type="presParOf" srcId="{6A264033-84E0-4A02-BEDC-78785AA2748F}" destId="{8B6949E6-5B35-4152-8427-5073EEFE4AA7}" srcOrd="0" destOrd="0" presId="urn:microsoft.com/office/officeart/2018/2/layout/IconCircleList"/>
    <dgm:cxn modelId="{47CD3E2E-6CA5-4EEC-949D-7EC753DEF1D1}" type="presParOf" srcId="{6A264033-84E0-4A02-BEDC-78785AA2748F}" destId="{436DEB2F-EF4D-4ECE-94C1-302A5B42C3AE}" srcOrd="1" destOrd="0" presId="urn:microsoft.com/office/officeart/2018/2/layout/IconCircleList"/>
    <dgm:cxn modelId="{20717F61-CEF9-418A-BC6C-55BEDC836832}" type="presParOf" srcId="{6A264033-84E0-4A02-BEDC-78785AA2748F}" destId="{4ADE8252-4CFB-4B05-98AD-FA76DC2C38CC}" srcOrd="2" destOrd="0" presId="urn:microsoft.com/office/officeart/2018/2/layout/IconCircleList"/>
    <dgm:cxn modelId="{6EE836CB-6C7B-4544-B3A0-CC1072000D95}" type="presParOf" srcId="{6A264033-84E0-4A02-BEDC-78785AA2748F}" destId="{AA89457A-CF6E-4D2B-A06D-DC0F1B4A0BA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D94183-0A7A-496F-9B89-462BB1C76EEA}">
      <dsp:nvSpPr>
        <dsp:cNvPr id="0" name=""/>
        <dsp:cNvSpPr/>
      </dsp:nvSpPr>
      <dsp:spPr>
        <a:xfrm>
          <a:off x="653462" y="139899"/>
          <a:ext cx="1818562" cy="1818562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B394AF-4618-4C4A-B071-AC4385CB3A45}">
      <dsp:nvSpPr>
        <dsp:cNvPr id="0" name=""/>
        <dsp:cNvSpPr/>
      </dsp:nvSpPr>
      <dsp:spPr>
        <a:xfrm>
          <a:off x="1041025" y="527461"/>
          <a:ext cx="1043437" cy="104343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773D914-6118-450A-A36F-321655DDBA93}">
      <dsp:nvSpPr>
        <dsp:cNvPr id="0" name=""/>
        <dsp:cNvSpPr/>
      </dsp:nvSpPr>
      <dsp:spPr>
        <a:xfrm>
          <a:off x="72118" y="2524899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200" b="0" i="0" kern="1200" baseline="0" dirty="0"/>
            <a:t>Certifikát (SSL/TLS) je elektronický dokument, který zajišťuje bezpečnou komunikaci mezi webovým serverem a prohlížečem uživatele.</a:t>
          </a:r>
          <a:endParaRPr lang="en-US" sz="1200" kern="1200" dirty="0"/>
        </a:p>
      </dsp:txBody>
      <dsp:txXfrm>
        <a:off x="72118" y="2524899"/>
        <a:ext cx="2981250" cy="720000"/>
      </dsp:txXfrm>
    </dsp:sp>
    <dsp:sp modelId="{0B3211B2-8AF2-42B6-AC9F-0AD452530E00}">
      <dsp:nvSpPr>
        <dsp:cNvPr id="0" name=""/>
        <dsp:cNvSpPr/>
      </dsp:nvSpPr>
      <dsp:spPr>
        <a:xfrm>
          <a:off x="4156431" y="139899"/>
          <a:ext cx="1818562" cy="1818562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DAF709-5681-4EAC-A7CA-B209DCCA999E}">
      <dsp:nvSpPr>
        <dsp:cNvPr id="0" name=""/>
        <dsp:cNvSpPr/>
      </dsp:nvSpPr>
      <dsp:spPr>
        <a:xfrm>
          <a:off x="4543993" y="527461"/>
          <a:ext cx="1043437" cy="1043437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9BFB0B-EA3A-4BE1-9A64-D66EE02F5561}">
      <dsp:nvSpPr>
        <dsp:cNvPr id="0" name=""/>
        <dsp:cNvSpPr/>
      </dsp:nvSpPr>
      <dsp:spPr>
        <a:xfrm>
          <a:off x="3575087" y="2524899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200" b="0" i="0" kern="1200" baseline="0" dirty="0"/>
            <a:t>Šifrování dat a ověřování identity serveru.</a:t>
          </a:r>
          <a:endParaRPr lang="en-US" sz="1200" kern="1200" dirty="0"/>
        </a:p>
      </dsp:txBody>
      <dsp:txXfrm>
        <a:off x="3575087" y="2524899"/>
        <a:ext cx="2981250" cy="720000"/>
      </dsp:txXfrm>
    </dsp:sp>
    <dsp:sp modelId="{C0C5F877-039C-4F02-8E53-B3F204BCB8FB}">
      <dsp:nvSpPr>
        <dsp:cNvPr id="0" name=""/>
        <dsp:cNvSpPr/>
      </dsp:nvSpPr>
      <dsp:spPr>
        <a:xfrm>
          <a:off x="7659400" y="139899"/>
          <a:ext cx="1818562" cy="1818562"/>
        </a:xfrm>
        <a:prstGeom prst="round2DiagRect">
          <a:avLst>
            <a:gd name="adj1" fmla="val 29727"/>
            <a:gd name="adj2" fmla="val 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6D99DDE-E5E9-4AE7-8ED1-1BD8891FDD17}">
      <dsp:nvSpPr>
        <dsp:cNvPr id="0" name=""/>
        <dsp:cNvSpPr/>
      </dsp:nvSpPr>
      <dsp:spPr>
        <a:xfrm>
          <a:off x="8046962" y="527461"/>
          <a:ext cx="1043437" cy="104343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8BCEFCF-EE39-4537-AF60-D5A242B6EF47}">
      <dsp:nvSpPr>
        <dsp:cNvPr id="0" name=""/>
        <dsp:cNvSpPr/>
      </dsp:nvSpPr>
      <dsp:spPr>
        <a:xfrm>
          <a:off x="7078056" y="2524899"/>
          <a:ext cx="2981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cs-CZ" sz="1200" b="1" i="0" kern="1200" baseline="0" dirty="0"/>
            <a:t>:</a:t>
          </a:r>
          <a:r>
            <a:rPr lang="cs-CZ" sz="1200" b="0" i="0" kern="1200" baseline="0" dirty="0"/>
            <a:t> SSL certifikát, který šifruje přenos mezi serverem a klientem, zajišťuje důvěrnost a ochranu proti odposlechu. </a:t>
          </a:r>
          <a:endParaRPr lang="en-US" sz="1200" kern="1200" dirty="0"/>
        </a:p>
      </dsp:txBody>
      <dsp:txXfrm>
        <a:off x="7078056" y="2524899"/>
        <a:ext cx="2981250" cy="720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E5662A-CCA7-488B-AFB2-AB044D01BD0C}">
      <dsp:nvSpPr>
        <dsp:cNvPr id="0" name=""/>
        <dsp:cNvSpPr/>
      </dsp:nvSpPr>
      <dsp:spPr>
        <a:xfrm>
          <a:off x="197" y="258763"/>
          <a:ext cx="2389393" cy="286727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19" tIns="0" rIns="236019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baseline="0" dirty="0"/>
            <a:t>Bezpečnost: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baseline="0" dirty="0"/>
            <a:t> Zajišťuje šifrování dat, aby byly informace mezi uživatelem a serverem chráněny.</a:t>
          </a:r>
          <a:endParaRPr lang="en-US" sz="1500" kern="1200" dirty="0"/>
        </a:p>
      </dsp:txBody>
      <dsp:txXfrm>
        <a:off x="197" y="1405672"/>
        <a:ext cx="2389393" cy="1720363"/>
      </dsp:txXfrm>
    </dsp:sp>
    <dsp:sp modelId="{2A6FB51B-47EC-4D77-816B-4F2BACD59D38}">
      <dsp:nvSpPr>
        <dsp:cNvPr id="0" name=""/>
        <dsp:cNvSpPr/>
      </dsp:nvSpPr>
      <dsp:spPr>
        <a:xfrm>
          <a:off x="197" y="258763"/>
          <a:ext cx="2389393" cy="1146908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19" tIns="165100" rIns="236019" bIns="16510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/>
            <a:t>01</a:t>
          </a:r>
        </a:p>
      </dsp:txBody>
      <dsp:txXfrm>
        <a:off x="197" y="258763"/>
        <a:ext cx="2389393" cy="1146908"/>
      </dsp:txXfrm>
    </dsp:sp>
    <dsp:sp modelId="{D7A9C86C-7AD7-4740-BEA4-DE39C0970841}">
      <dsp:nvSpPr>
        <dsp:cNvPr id="0" name=""/>
        <dsp:cNvSpPr/>
      </dsp:nvSpPr>
      <dsp:spPr>
        <a:xfrm>
          <a:off x="2580743" y="258763"/>
          <a:ext cx="2389393" cy="28672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19" tIns="0" rIns="236019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baseline="0" dirty="0"/>
            <a:t>Důvěryhodnost: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baseline="0" dirty="0"/>
            <a:t> Web s SSL certifikátem získává důvěru uživatelů, protože prohlížeče označují šifrované stránky jako bezpečné.</a:t>
          </a:r>
          <a:endParaRPr lang="en-US" sz="1500" kern="1200" dirty="0"/>
        </a:p>
      </dsp:txBody>
      <dsp:txXfrm>
        <a:off x="2580743" y="1405672"/>
        <a:ext cx="2389393" cy="1720363"/>
      </dsp:txXfrm>
    </dsp:sp>
    <dsp:sp modelId="{8A49E7BD-69EA-43DA-A9D6-5D48EF89EB9D}">
      <dsp:nvSpPr>
        <dsp:cNvPr id="0" name=""/>
        <dsp:cNvSpPr/>
      </dsp:nvSpPr>
      <dsp:spPr>
        <a:xfrm>
          <a:off x="2580743" y="258763"/>
          <a:ext cx="2389393" cy="1146908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19" tIns="165100" rIns="236019" bIns="16510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/>
            <a:t>02</a:t>
          </a:r>
        </a:p>
      </dsp:txBody>
      <dsp:txXfrm>
        <a:off x="2580743" y="258763"/>
        <a:ext cx="2389393" cy="1146908"/>
      </dsp:txXfrm>
    </dsp:sp>
    <dsp:sp modelId="{D57B9EC0-29F9-4958-967E-A5ADA3DDF29A}">
      <dsp:nvSpPr>
        <dsp:cNvPr id="0" name=""/>
        <dsp:cNvSpPr/>
      </dsp:nvSpPr>
      <dsp:spPr>
        <a:xfrm>
          <a:off x="5161288" y="258763"/>
          <a:ext cx="2389393" cy="28672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19" tIns="0" rIns="236019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baseline="0" dirty="0"/>
            <a:t>SEO:</a:t>
          </a:r>
          <a:r>
            <a:rPr lang="cs-CZ" sz="1500" b="0" i="0" kern="1200" baseline="0" dirty="0"/>
            <a:t> 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baseline="0" dirty="0"/>
            <a:t>Google upřednostňuje weby, které mají SSL certifikát, což může ovlivnit jejich umístění v hledání.</a:t>
          </a:r>
          <a:endParaRPr lang="en-US" sz="1500" kern="1200" dirty="0"/>
        </a:p>
      </dsp:txBody>
      <dsp:txXfrm>
        <a:off x="5161288" y="1405672"/>
        <a:ext cx="2389393" cy="1720363"/>
      </dsp:txXfrm>
    </dsp:sp>
    <dsp:sp modelId="{1638D631-0725-40B0-B166-8C6CFB9BD6F7}">
      <dsp:nvSpPr>
        <dsp:cNvPr id="0" name=""/>
        <dsp:cNvSpPr/>
      </dsp:nvSpPr>
      <dsp:spPr>
        <a:xfrm>
          <a:off x="5161288" y="258763"/>
          <a:ext cx="2389393" cy="1146908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19" tIns="165100" rIns="236019" bIns="16510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/>
            <a:t>03</a:t>
          </a:r>
        </a:p>
      </dsp:txBody>
      <dsp:txXfrm>
        <a:off x="5161288" y="258763"/>
        <a:ext cx="2389393" cy="1146908"/>
      </dsp:txXfrm>
    </dsp:sp>
    <dsp:sp modelId="{DF485F49-D4D8-4B85-AC0F-DD0A8B111B5B}">
      <dsp:nvSpPr>
        <dsp:cNvPr id="0" name=""/>
        <dsp:cNvSpPr/>
      </dsp:nvSpPr>
      <dsp:spPr>
        <a:xfrm>
          <a:off x="7741833" y="258763"/>
          <a:ext cx="2389393" cy="28672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19" tIns="0" rIns="236019" bIns="33020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i="0" kern="1200" baseline="0" dirty="0"/>
            <a:t>Ochrana před podvody:</a:t>
          </a:r>
        </a:p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0" i="0" kern="1200" baseline="0" dirty="0"/>
            <a:t> Certifikát chrání před man-in-</a:t>
          </a:r>
          <a:r>
            <a:rPr lang="cs-CZ" sz="1500" b="0" i="0" kern="1200" baseline="0" dirty="0" err="1"/>
            <a:t>the</a:t>
          </a:r>
          <a:r>
            <a:rPr lang="cs-CZ" sz="1500" b="0" i="0" kern="1200" baseline="0" dirty="0"/>
            <a:t>-</a:t>
          </a:r>
          <a:r>
            <a:rPr lang="cs-CZ" sz="1500" b="0" i="0" kern="1200" baseline="0" dirty="0" err="1"/>
            <a:t>middle</a:t>
          </a:r>
          <a:r>
            <a:rPr lang="cs-CZ" sz="1500" b="0" i="0" kern="1200" baseline="0" dirty="0"/>
            <a:t> útoky. </a:t>
          </a:r>
          <a:endParaRPr lang="en-US" sz="1500" kern="1200" dirty="0"/>
        </a:p>
      </dsp:txBody>
      <dsp:txXfrm>
        <a:off x="7741833" y="1405672"/>
        <a:ext cx="2389393" cy="1720363"/>
      </dsp:txXfrm>
    </dsp:sp>
    <dsp:sp modelId="{8C0E33D0-770A-42D9-9691-721DAF5425C8}">
      <dsp:nvSpPr>
        <dsp:cNvPr id="0" name=""/>
        <dsp:cNvSpPr/>
      </dsp:nvSpPr>
      <dsp:spPr>
        <a:xfrm>
          <a:off x="7741833" y="258763"/>
          <a:ext cx="2389393" cy="1146908"/>
        </a:xfrm>
        <a:prstGeom prst="rect">
          <a:avLst/>
        </a:prstGeom>
        <a:noFill/>
        <a:ln w="19050" cap="rnd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36019" tIns="165100" rIns="236019" bIns="165100" numCol="1" spcCol="1270" anchor="ctr" anchorCtr="0">
          <a:noAutofit/>
        </a:bodyPr>
        <a:lstStyle/>
        <a:p>
          <a:pPr marL="0" lvl="0" indent="0" algn="l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800" kern="1200"/>
            <a:t>04</a:t>
          </a:r>
        </a:p>
      </dsp:txBody>
      <dsp:txXfrm>
        <a:off x="7741833" y="258763"/>
        <a:ext cx="2389393" cy="114690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A61EDE-9F45-463F-9A83-16BD1BA8445D}">
      <dsp:nvSpPr>
        <dsp:cNvPr id="0" name=""/>
        <dsp:cNvSpPr/>
      </dsp:nvSpPr>
      <dsp:spPr>
        <a:xfrm>
          <a:off x="0" y="637306"/>
          <a:ext cx="2849463" cy="18094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088D8E-DF9C-4CE5-8A23-0FA3A34ED996}">
      <dsp:nvSpPr>
        <dsp:cNvPr id="0" name=""/>
        <dsp:cNvSpPr/>
      </dsp:nvSpPr>
      <dsp:spPr>
        <a:xfrm>
          <a:off x="316607" y="938083"/>
          <a:ext cx="2849463" cy="18094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/>
            <a:t>Komerční certifikační autority (CA):</a:t>
          </a:r>
          <a:r>
            <a:rPr lang="cs-CZ" sz="1800" b="0" i="0" kern="1200" baseline="0" dirty="0"/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 dirty="0"/>
            <a:t>Symantec, </a:t>
          </a:r>
          <a:r>
            <a:rPr lang="cs-CZ" sz="1800" b="0" i="0" kern="1200" baseline="0" dirty="0" err="1"/>
            <a:t>Comodo</a:t>
          </a:r>
          <a:r>
            <a:rPr lang="cs-CZ" sz="1800" b="0" i="0" kern="1200" baseline="0" dirty="0"/>
            <a:t>, </a:t>
          </a:r>
          <a:r>
            <a:rPr lang="cs-CZ" sz="1800" b="0" i="0" kern="1200" baseline="0" dirty="0" err="1"/>
            <a:t>GeoTrust</a:t>
          </a:r>
          <a:r>
            <a:rPr lang="cs-CZ" sz="1800" b="0" i="0" kern="1200" baseline="0" dirty="0"/>
            <a:t>, </a:t>
          </a:r>
          <a:r>
            <a:rPr lang="cs-CZ" sz="1800" b="0" i="0" kern="1200" baseline="0" dirty="0" err="1"/>
            <a:t>Thawte</a:t>
          </a:r>
          <a:r>
            <a:rPr lang="cs-CZ" sz="1800" b="0" i="0" kern="1200" baseline="0" dirty="0"/>
            <a:t>, </a:t>
          </a:r>
          <a:r>
            <a:rPr lang="cs-CZ" sz="1800" b="0" i="0" kern="1200" baseline="0" dirty="0" err="1"/>
            <a:t>RapidSSL</a:t>
          </a:r>
          <a:r>
            <a:rPr lang="cs-CZ" sz="1800" b="0" i="0" kern="1200" baseline="0" dirty="0"/>
            <a:t>.</a:t>
          </a:r>
          <a:endParaRPr lang="en-US" sz="1800" kern="1200" dirty="0"/>
        </a:p>
      </dsp:txBody>
      <dsp:txXfrm>
        <a:off x="369603" y="991079"/>
        <a:ext cx="2743471" cy="1703417"/>
      </dsp:txXfrm>
    </dsp:sp>
    <dsp:sp modelId="{DA12B4F2-F97C-47E8-8E14-FFEAC7B5211B}">
      <dsp:nvSpPr>
        <dsp:cNvPr id="0" name=""/>
        <dsp:cNvSpPr/>
      </dsp:nvSpPr>
      <dsp:spPr>
        <a:xfrm>
          <a:off x="3482677" y="637306"/>
          <a:ext cx="2849463" cy="18094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4A0FECB-C357-4130-B215-D13680B9E4AA}">
      <dsp:nvSpPr>
        <dsp:cNvPr id="0" name=""/>
        <dsp:cNvSpPr/>
      </dsp:nvSpPr>
      <dsp:spPr>
        <a:xfrm>
          <a:off x="3799284" y="938083"/>
          <a:ext cx="2849463" cy="18094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/>
            <a:t>Bezplatné možnosti: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 dirty="0"/>
            <a:t> </a:t>
          </a:r>
          <a:r>
            <a:rPr lang="cs-CZ" sz="1800" b="0" i="0" kern="1200" baseline="0" dirty="0" err="1"/>
            <a:t>Let's</a:t>
          </a:r>
          <a:r>
            <a:rPr lang="cs-CZ" sz="1800" b="0" i="0" kern="1200" baseline="0" dirty="0"/>
            <a:t> </a:t>
          </a:r>
          <a:r>
            <a:rPr lang="cs-CZ" sz="1800" b="0" i="0" kern="1200" baseline="0" dirty="0" err="1"/>
            <a:t>Encrypt</a:t>
          </a:r>
          <a:r>
            <a:rPr lang="cs-CZ" sz="1800" b="0" i="0" kern="1200" baseline="0" dirty="0"/>
            <a:t> (certifikát zdarma pro většinu webů).</a:t>
          </a:r>
          <a:endParaRPr lang="en-US" sz="1800" kern="1200" dirty="0"/>
        </a:p>
      </dsp:txBody>
      <dsp:txXfrm>
        <a:off x="3852280" y="991079"/>
        <a:ext cx="2743471" cy="1703417"/>
      </dsp:txXfrm>
    </dsp:sp>
    <dsp:sp modelId="{1722E121-BBD2-46CE-A83E-5EC68A0EBF85}">
      <dsp:nvSpPr>
        <dsp:cNvPr id="0" name=""/>
        <dsp:cNvSpPr/>
      </dsp:nvSpPr>
      <dsp:spPr>
        <a:xfrm>
          <a:off x="6965354" y="637306"/>
          <a:ext cx="2849463" cy="18094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900AAC-5B64-4BC5-B07A-7810C417B75D}">
      <dsp:nvSpPr>
        <dsp:cNvPr id="0" name=""/>
        <dsp:cNvSpPr/>
      </dsp:nvSpPr>
      <dsp:spPr>
        <a:xfrm>
          <a:off x="7281961" y="938083"/>
          <a:ext cx="2849463" cy="180940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 err="1"/>
            <a:t>Webhostingové</a:t>
          </a:r>
          <a:r>
            <a:rPr lang="cs-CZ" sz="1800" b="1" i="0" kern="1200" baseline="0" dirty="0"/>
            <a:t> společnosti:</a:t>
          </a:r>
          <a:r>
            <a:rPr lang="cs-CZ" sz="1800" b="0" i="0" kern="1200" baseline="0" dirty="0"/>
            <a:t>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 dirty="0"/>
            <a:t>Některé hostingové služby poskytují certifikáty zdarma nebo za nízký poplatek. </a:t>
          </a:r>
          <a:endParaRPr lang="en-US" sz="1800" kern="1200" dirty="0"/>
        </a:p>
      </dsp:txBody>
      <dsp:txXfrm>
        <a:off x="7334957" y="991079"/>
        <a:ext cx="2743471" cy="17034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CC90B4-02B3-4216-8543-5DE8537A959C}">
      <dsp:nvSpPr>
        <dsp:cNvPr id="0" name=""/>
        <dsp:cNvSpPr/>
      </dsp:nvSpPr>
      <dsp:spPr>
        <a:xfrm>
          <a:off x="1087713" y="384301"/>
          <a:ext cx="1278642" cy="127864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D19AEE3-3D5C-44E8-8D39-B26652AB644A}">
      <dsp:nvSpPr>
        <dsp:cNvPr id="0" name=""/>
        <dsp:cNvSpPr/>
      </dsp:nvSpPr>
      <dsp:spPr>
        <a:xfrm>
          <a:off x="306320" y="2055695"/>
          <a:ext cx="2841428" cy="944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i="0" kern="1200" baseline="0" dirty="0"/>
            <a:t>DV (</a:t>
          </a:r>
          <a:r>
            <a:rPr lang="cs-CZ" sz="1400" b="1" i="0" kern="1200" baseline="0" dirty="0" err="1"/>
            <a:t>Domain</a:t>
          </a:r>
          <a:r>
            <a:rPr lang="cs-CZ" sz="1400" b="1" i="0" kern="1200" baseline="0" dirty="0"/>
            <a:t> </a:t>
          </a:r>
          <a:r>
            <a:rPr lang="cs-CZ" sz="1400" b="1" i="0" kern="1200" baseline="0" dirty="0" err="1"/>
            <a:t>Validation</a:t>
          </a:r>
          <a:r>
            <a:rPr lang="cs-CZ" sz="1400" b="1" i="0" kern="1200" baseline="0" dirty="0"/>
            <a:t>):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kern="1200" baseline="0" dirty="0"/>
            <a:t> Nejdostupnější certifikát, pouze ověření domény.</a:t>
          </a:r>
          <a:endParaRPr lang="en-US" sz="1400" kern="1200" dirty="0"/>
        </a:p>
      </dsp:txBody>
      <dsp:txXfrm>
        <a:off x="306320" y="2055695"/>
        <a:ext cx="2841428" cy="944802"/>
      </dsp:txXfrm>
    </dsp:sp>
    <dsp:sp modelId="{9F929322-92AD-4D6B-B04B-7C880BF5DB8B}">
      <dsp:nvSpPr>
        <dsp:cNvPr id="0" name=""/>
        <dsp:cNvSpPr/>
      </dsp:nvSpPr>
      <dsp:spPr>
        <a:xfrm>
          <a:off x="4426391" y="384301"/>
          <a:ext cx="1278642" cy="127864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EE183D-73DB-4767-80E4-5E47489BA8B1}">
      <dsp:nvSpPr>
        <dsp:cNvPr id="0" name=""/>
        <dsp:cNvSpPr/>
      </dsp:nvSpPr>
      <dsp:spPr>
        <a:xfrm>
          <a:off x="3644998" y="2055695"/>
          <a:ext cx="2841428" cy="944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i="0" kern="1200" baseline="0" dirty="0"/>
            <a:t>OV (</a:t>
          </a:r>
          <a:r>
            <a:rPr lang="cs-CZ" sz="1400" b="1" i="0" kern="1200" baseline="0" dirty="0" err="1"/>
            <a:t>Organization</a:t>
          </a:r>
          <a:r>
            <a:rPr lang="cs-CZ" sz="1400" b="1" i="0" kern="1200" baseline="0" dirty="0"/>
            <a:t> </a:t>
          </a:r>
          <a:r>
            <a:rPr lang="cs-CZ" sz="1400" b="1" i="0" kern="1200" baseline="0" dirty="0" err="1"/>
            <a:t>Validation</a:t>
          </a:r>
          <a:r>
            <a:rPr lang="cs-CZ" sz="1400" b="1" i="0" kern="1200" baseline="0" dirty="0"/>
            <a:t>):</a:t>
          </a:r>
          <a:r>
            <a:rPr lang="cs-CZ" sz="1400" b="0" i="0" kern="1200" baseline="0" dirty="0"/>
            <a:t> 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kern="1200" baseline="0" dirty="0"/>
            <a:t>Ověření organizace a domény, důvěryhodnější než DV.</a:t>
          </a:r>
          <a:endParaRPr lang="en-US" sz="1400" kern="1200" dirty="0"/>
        </a:p>
      </dsp:txBody>
      <dsp:txXfrm>
        <a:off x="3644998" y="2055695"/>
        <a:ext cx="2841428" cy="944802"/>
      </dsp:txXfrm>
    </dsp:sp>
    <dsp:sp modelId="{9FB328EA-F2D7-4326-AC19-725678949C05}">
      <dsp:nvSpPr>
        <dsp:cNvPr id="0" name=""/>
        <dsp:cNvSpPr/>
      </dsp:nvSpPr>
      <dsp:spPr>
        <a:xfrm>
          <a:off x="7765069" y="384301"/>
          <a:ext cx="1278642" cy="127864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BD4D552-A871-40E8-9460-70AB60B4B4A1}">
      <dsp:nvSpPr>
        <dsp:cNvPr id="0" name=""/>
        <dsp:cNvSpPr/>
      </dsp:nvSpPr>
      <dsp:spPr>
        <a:xfrm>
          <a:off x="6983676" y="2055695"/>
          <a:ext cx="2841428" cy="9448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1" i="0" kern="1200" baseline="0" dirty="0"/>
            <a:t>EV (</a:t>
          </a:r>
          <a:r>
            <a:rPr lang="cs-CZ" sz="1400" b="1" i="0" kern="1200" baseline="0" dirty="0" err="1"/>
            <a:t>Extended</a:t>
          </a:r>
          <a:r>
            <a:rPr lang="cs-CZ" sz="1400" b="1" i="0" kern="1200" baseline="0" dirty="0"/>
            <a:t> </a:t>
          </a:r>
          <a:r>
            <a:rPr lang="cs-CZ" sz="1400" b="1" i="0" kern="1200" baseline="0" dirty="0" err="1"/>
            <a:t>Validation</a:t>
          </a:r>
          <a:r>
            <a:rPr lang="cs-CZ" sz="1400" b="1" i="0" kern="1200" baseline="0" dirty="0"/>
            <a:t>):</a:t>
          </a:r>
        </a:p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b="0" i="0" kern="1200" baseline="0" dirty="0"/>
            <a:t> Nejdůvěryhodnější certifikát, ověřuje právní subjektivitu organizace a poskytuje zelený adresní řádek. </a:t>
          </a:r>
          <a:endParaRPr lang="en-US" sz="1400" kern="1200" dirty="0"/>
        </a:p>
      </dsp:txBody>
      <dsp:txXfrm>
        <a:off x="6983676" y="2055695"/>
        <a:ext cx="2841428" cy="94480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4CB213-2E1C-45EA-9800-21F5309112CB}">
      <dsp:nvSpPr>
        <dsp:cNvPr id="0" name=""/>
        <dsp:cNvSpPr/>
      </dsp:nvSpPr>
      <dsp:spPr>
        <a:xfrm>
          <a:off x="2968" y="907674"/>
          <a:ext cx="2119288" cy="1345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547893-8950-439D-8B11-864292E522E1}">
      <dsp:nvSpPr>
        <dsp:cNvPr id="0" name=""/>
        <dsp:cNvSpPr/>
      </dsp:nvSpPr>
      <dsp:spPr>
        <a:xfrm>
          <a:off x="238444" y="1131376"/>
          <a:ext cx="2119288" cy="13457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/>
            <a:t>DV certifikát: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 dirty="0"/>
            <a:t> Cena kolem 100 až 500 Kč ročně.</a:t>
          </a:r>
          <a:endParaRPr lang="en-US" sz="1800" kern="1200" dirty="0"/>
        </a:p>
      </dsp:txBody>
      <dsp:txXfrm>
        <a:off x="277860" y="1170792"/>
        <a:ext cx="2040456" cy="1266916"/>
      </dsp:txXfrm>
    </dsp:sp>
    <dsp:sp modelId="{70CB0E8A-4B4C-4619-960C-C5D133D6B2D6}">
      <dsp:nvSpPr>
        <dsp:cNvPr id="0" name=""/>
        <dsp:cNvSpPr/>
      </dsp:nvSpPr>
      <dsp:spPr>
        <a:xfrm>
          <a:off x="2593209" y="907674"/>
          <a:ext cx="2119288" cy="1345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C87BEB4-17D4-4994-91EF-04E5333BE853}">
      <dsp:nvSpPr>
        <dsp:cNvPr id="0" name=""/>
        <dsp:cNvSpPr/>
      </dsp:nvSpPr>
      <dsp:spPr>
        <a:xfrm>
          <a:off x="2828685" y="1131376"/>
          <a:ext cx="2119288" cy="13457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/>
            <a:t>OV certifikát: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 dirty="0"/>
            <a:t> Cena přibližně          1 000 až 3 000 Kč ročně.</a:t>
          </a:r>
          <a:endParaRPr lang="en-US" sz="1800" kern="1200" dirty="0"/>
        </a:p>
      </dsp:txBody>
      <dsp:txXfrm>
        <a:off x="2868101" y="1170792"/>
        <a:ext cx="2040456" cy="1266916"/>
      </dsp:txXfrm>
    </dsp:sp>
    <dsp:sp modelId="{3751599E-44DB-4168-BC2B-CD5C847CE03E}">
      <dsp:nvSpPr>
        <dsp:cNvPr id="0" name=""/>
        <dsp:cNvSpPr/>
      </dsp:nvSpPr>
      <dsp:spPr>
        <a:xfrm>
          <a:off x="5183450" y="907674"/>
          <a:ext cx="2119288" cy="1345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7FB31A-8E12-4C03-891E-5AC3854AF5F1}">
      <dsp:nvSpPr>
        <dsp:cNvPr id="0" name=""/>
        <dsp:cNvSpPr/>
      </dsp:nvSpPr>
      <dsp:spPr>
        <a:xfrm>
          <a:off x="5418927" y="1131376"/>
          <a:ext cx="2119288" cy="13457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/>
            <a:t>EV certifikát: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 dirty="0"/>
            <a:t> Cena může být 5 000 Kč a více ročně.</a:t>
          </a:r>
          <a:endParaRPr lang="en-US" sz="1800" kern="1200" dirty="0"/>
        </a:p>
      </dsp:txBody>
      <dsp:txXfrm>
        <a:off x="5458343" y="1170792"/>
        <a:ext cx="2040456" cy="1266916"/>
      </dsp:txXfrm>
    </dsp:sp>
    <dsp:sp modelId="{F2467022-3504-4EA5-A15D-D279CE92621E}">
      <dsp:nvSpPr>
        <dsp:cNvPr id="0" name=""/>
        <dsp:cNvSpPr/>
      </dsp:nvSpPr>
      <dsp:spPr>
        <a:xfrm>
          <a:off x="7773692" y="907674"/>
          <a:ext cx="2119288" cy="13457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2D5F9D-BC8C-42FC-AA54-7B59D1AA5339}">
      <dsp:nvSpPr>
        <dsp:cNvPr id="0" name=""/>
        <dsp:cNvSpPr/>
      </dsp:nvSpPr>
      <dsp:spPr>
        <a:xfrm>
          <a:off x="8009168" y="1131376"/>
          <a:ext cx="2119288" cy="134574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1" i="0" kern="1200" baseline="0" dirty="0" err="1"/>
            <a:t>Let's</a:t>
          </a:r>
          <a:r>
            <a:rPr lang="cs-CZ" sz="1800" b="1" i="0" kern="1200" baseline="0" dirty="0"/>
            <a:t> </a:t>
          </a:r>
          <a:r>
            <a:rPr lang="cs-CZ" sz="1800" b="1" i="0" kern="1200" baseline="0" dirty="0" err="1"/>
            <a:t>Encrypt</a:t>
          </a:r>
          <a:r>
            <a:rPr lang="cs-CZ" sz="1800" b="1" i="0" kern="1200" baseline="0" dirty="0"/>
            <a:t>: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800" b="0" i="0" kern="1200" baseline="0" dirty="0"/>
            <a:t> Zdarma. </a:t>
          </a:r>
          <a:endParaRPr lang="en-US" sz="1800" kern="1200" dirty="0"/>
        </a:p>
      </dsp:txBody>
      <dsp:txXfrm>
        <a:off x="8048584" y="1170792"/>
        <a:ext cx="2040456" cy="12669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33522D-C970-41B4-879F-5477C9AFA5AD}">
      <dsp:nvSpPr>
        <dsp:cNvPr id="0" name=""/>
        <dsp:cNvSpPr/>
      </dsp:nvSpPr>
      <dsp:spPr>
        <a:xfrm>
          <a:off x="147205" y="102391"/>
          <a:ext cx="1302299" cy="130229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7D2327-CB18-4B85-A94E-CE3701CF405D}">
      <dsp:nvSpPr>
        <dsp:cNvPr id="0" name=""/>
        <dsp:cNvSpPr/>
      </dsp:nvSpPr>
      <dsp:spPr>
        <a:xfrm>
          <a:off x="420688" y="375874"/>
          <a:ext cx="755333" cy="75533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124B1-90B6-4961-9B38-2954980087BC}">
      <dsp:nvSpPr>
        <dsp:cNvPr id="0" name=""/>
        <dsp:cNvSpPr/>
      </dsp:nvSpPr>
      <dsp:spPr>
        <a:xfrm>
          <a:off x="1728569" y="102391"/>
          <a:ext cx="3069706" cy="13022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i="0" kern="1200" baseline="0" dirty="0"/>
            <a:t>Nákup certifikátu:</a:t>
          </a:r>
          <a:r>
            <a:rPr lang="cs-CZ" sz="1900" b="0" i="0" kern="1200" baseline="0" dirty="0"/>
            <a:t> Vybereme vhodný certifikát a zakoupíme ho u poskytovatele.</a:t>
          </a:r>
          <a:endParaRPr lang="en-US" sz="1900" kern="1200" dirty="0"/>
        </a:p>
      </dsp:txBody>
      <dsp:txXfrm>
        <a:off x="1728569" y="102391"/>
        <a:ext cx="3069706" cy="1302299"/>
      </dsp:txXfrm>
    </dsp:sp>
    <dsp:sp modelId="{B9F6CB3F-197B-439B-ADB5-A9A7D21A4875}">
      <dsp:nvSpPr>
        <dsp:cNvPr id="0" name=""/>
        <dsp:cNvSpPr/>
      </dsp:nvSpPr>
      <dsp:spPr>
        <a:xfrm>
          <a:off x="5333149" y="102391"/>
          <a:ext cx="1302299" cy="130229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1F48A5-C89A-4B84-97D5-6AF68D57BC5A}">
      <dsp:nvSpPr>
        <dsp:cNvPr id="0" name=""/>
        <dsp:cNvSpPr/>
      </dsp:nvSpPr>
      <dsp:spPr>
        <a:xfrm>
          <a:off x="5606631" y="375874"/>
          <a:ext cx="755333" cy="75533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C4C581-385E-4459-AA6C-66F358A35163}">
      <dsp:nvSpPr>
        <dsp:cNvPr id="0" name=""/>
        <dsp:cNvSpPr/>
      </dsp:nvSpPr>
      <dsp:spPr>
        <a:xfrm>
          <a:off x="6914512" y="102391"/>
          <a:ext cx="3069706" cy="13022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i="0" kern="1200" baseline="0" dirty="0"/>
            <a:t>Instalace certifikátu na server:</a:t>
          </a:r>
          <a:r>
            <a:rPr lang="cs-CZ" sz="1900" b="0" i="0" kern="1200" baseline="0" dirty="0"/>
            <a:t> Nahrajeme certifikátu na server (záleží na webhostingu nebo platformě).</a:t>
          </a:r>
          <a:endParaRPr lang="en-US" sz="1900" kern="1200" dirty="0"/>
        </a:p>
      </dsp:txBody>
      <dsp:txXfrm>
        <a:off x="6914512" y="102391"/>
        <a:ext cx="3069706" cy="1302299"/>
      </dsp:txXfrm>
    </dsp:sp>
    <dsp:sp modelId="{68D38CED-7407-4174-9FDB-98C4F360960A}">
      <dsp:nvSpPr>
        <dsp:cNvPr id="0" name=""/>
        <dsp:cNvSpPr/>
      </dsp:nvSpPr>
      <dsp:spPr>
        <a:xfrm>
          <a:off x="147205" y="1980107"/>
          <a:ext cx="1302299" cy="130229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3975EB-93ED-4903-B2E8-B9373D7F7B75}">
      <dsp:nvSpPr>
        <dsp:cNvPr id="0" name=""/>
        <dsp:cNvSpPr/>
      </dsp:nvSpPr>
      <dsp:spPr>
        <a:xfrm>
          <a:off x="420688" y="2253590"/>
          <a:ext cx="755333" cy="75533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E0F8E1-5262-4FB5-A83F-DC468A43B881}">
      <dsp:nvSpPr>
        <dsp:cNvPr id="0" name=""/>
        <dsp:cNvSpPr/>
      </dsp:nvSpPr>
      <dsp:spPr>
        <a:xfrm>
          <a:off x="1728569" y="1980107"/>
          <a:ext cx="3069706" cy="13022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i="0" kern="1200" baseline="0" dirty="0"/>
            <a:t>Povolení HTTPS:</a:t>
          </a:r>
          <a:r>
            <a:rPr lang="cs-CZ" sz="1900" b="0" i="0" kern="1200" baseline="0" dirty="0"/>
            <a:t> Nastavíme server tak, aby všechny požadavky byly přesměrovány na šifrovaný protokol HTTPS.</a:t>
          </a:r>
          <a:endParaRPr lang="en-US" sz="1900" kern="1200" dirty="0"/>
        </a:p>
      </dsp:txBody>
      <dsp:txXfrm>
        <a:off x="1728569" y="1980107"/>
        <a:ext cx="3069706" cy="1302299"/>
      </dsp:txXfrm>
    </dsp:sp>
    <dsp:sp modelId="{8B6949E6-5B35-4152-8427-5073EEFE4AA7}">
      <dsp:nvSpPr>
        <dsp:cNvPr id="0" name=""/>
        <dsp:cNvSpPr/>
      </dsp:nvSpPr>
      <dsp:spPr>
        <a:xfrm>
          <a:off x="5333149" y="1980107"/>
          <a:ext cx="1302299" cy="130229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6DEB2F-EF4D-4ECE-94C1-302A5B42C3AE}">
      <dsp:nvSpPr>
        <dsp:cNvPr id="0" name=""/>
        <dsp:cNvSpPr/>
      </dsp:nvSpPr>
      <dsp:spPr>
        <a:xfrm>
          <a:off x="5606631" y="2253590"/>
          <a:ext cx="755333" cy="75533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A89457A-CF6E-4D2B-A06D-DC0F1B4A0BAC}">
      <dsp:nvSpPr>
        <dsp:cNvPr id="0" name=""/>
        <dsp:cNvSpPr/>
      </dsp:nvSpPr>
      <dsp:spPr>
        <a:xfrm>
          <a:off x="6914512" y="1980107"/>
          <a:ext cx="3069706" cy="13022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900" b="1" i="0" kern="1200" baseline="0" dirty="0"/>
            <a:t>Testování:</a:t>
          </a:r>
          <a:r>
            <a:rPr lang="cs-CZ" sz="1900" b="0" i="0" kern="1200" baseline="0" dirty="0"/>
            <a:t> Zkontrolujeme funkčnost certifikátu pomocí nástrojů jako SSL </a:t>
          </a:r>
          <a:r>
            <a:rPr lang="cs-CZ" sz="1900" b="0" i="0" kern="1200" baseline="0" dirty="0" err="1"/>
            <a:t>Labs</a:t>
          </a:r>
          <a:r>
            <a:rPr lang="cs-CZ" sz="1900" b="0" i="0" kern="1200" baseline="0" dirty="0"/>
            <a:t>. </a:t>
          </a:r>
          <a:endParaRPr lang="en-US" sz="1900" kern="1200" dirty="0"/>
        </a:p>
      </dsp:txBody>
      <dsp:txXfrm>
        <a:off x="6914512" y="1980107"/>
        <a:ext cx="3069706" cy="13022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LinearBlockProcessNumbered">
  <dgm:title val="Linear Block Process Numbered"/>
  <dgm:desc val="Used to show a progression; a timeline; sequential steps in a task, process, or workflow; or to emphasize movement or direction. Automatic numbers have been introduced to show the steps of the process. Level 1 text and Level 2 text both appears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01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02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03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08"/>
      <dgm:constr type="primFontSz" for="des" forName="sibTransNodeRect" op="equ"/>
      <dgm:constr type="primFontSz" for="des" forName="nodeRect" op="equ"/>
    </dgm:constrLst>
    <dgm:ruleLst/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2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w" for="ch" forName="sibTransNodeRect" refType="w" refFor="ch" refForName="bgRect"/>
          <dgm:constr type="h" for="ch" forName="sibTransNodeRect" refType="h" refFor="ch" refForName="bgRect" fact="0.4"/>
          <dgm:constr type="t" for="ch" forName="sibTransNodeRect"/>
          <dgm:constr type="l" for="ch" forName="sibTransNodeRect"/>
          <dgm:constr type="r" for="ch" forName="nodeRect" refType="r" refFor="ch" refForName="bgRect"/>
          <dgm:constr type="h" for="ch" forName="nodeRect" refType="h" refFor="ch" refForName="bgRect" fact="0.6"/>
          <dgm:constr type="t" for="ch" forName="nodeRect" refType="b" refFor="ch" refForName="sibTransNodeRect"/>
          <dgm:constr type="l" for="ch" forName="nodeRect" refType="l" refFor="ch" refForName="bgRect"/>
        </dgm:constrLst>
        <dgm:ruleLst>
          <dgm:rule type="w" for="ch" forName="nodeRect" val="NaN" fact="NaN" max="30"/>
        </dgm:ruleLst>
        <dgm:layoutNode name="bgRect" styleLbl="alignNode1">
          <dgm:alg type="sp"/>
          <dgm:shape xmlns:r="http://schemas.openxmlformats.org/officeDocument/2006/relationships" type="rect" r:blip="">
            <dgm:adjLst>
              <dgm:adj idx="1" val="0.05"/>
            </dgm:adjLst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Rect" styleLbl="alignNode1">
            <dgm:varLst>
              <dgm:chMax val="0"/>
              <dgm:bulletEnabled val="1"/>
            </dgm:varLst>
            <dgm:presOf axis="self"/>
            <dgm:alg type="tx">
              <dgm:param type="parTxLTRAlign" val="l"/>
              <dgm:param type="parTxRTLAlign" val="l"/>
            </dgm:alg>
            <dgm:shape xmlns:r="http://schemas.openxmlformats.org/officeDocument/2006/relationships" type="rect" r:blip="" hideGeom="1">
              <dgm:adjLst/>
            </dgm:shape>
            <dgm:constrLst>
              <dgm:constr type="primFontSz" val="66"/>
              <dgm:constr type="tMarg" val="13"/>
              <dgm:constr type="lMarg" refType="w" fact="0.28"/>
              <dgm:constr type="rMarg" refType="w" fact="0.28"/>
              <dgm:constr type="bMarg" val="13"/>
            </dgm:constrLst>
            <dgm:ruleLst>
              <dgm:rule type="primFontSz" val="14" fact="NaN" max="NaN"/>
              <dgm:rule type="tMarg" val="13" fact="NaN" max="NaN"/>
            </dgm:ruleLst>
          </dgm:layoutNode>
        </dgm:forEach>
        <dgm:layoutNode name="nodeRect" styleLbl="align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  <dgm:param type="stBulletLvl" val="2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primFontSz" val="26"/>
            <dgm:constr type="tMarg"/>
            <dgm:constr type="lMarg" refType="w" fact="0.28"/>
            <dgm:constr type="rMarg" refType="w" fact="0.28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1">
            <a:buAutoNum type="arabicParenBoth"/>
          </dgm1611:buPr>
        </dgm1611:autoBuNodeInfo>
      </dgm1611:autoBuNodeInfoLst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65D8B7-5110-4428-AF0E-BBDFC2445C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80983" y="639097"/>
            <a:ext cx="3352256" cy="3746634"/>
          </a:xfrm>
        </p:spPr>
        <p:txBody>
          <a:bodyPr>
            <a:normAutofit/>
          </a:bodyPr>
          <a:lstStyle/>
          <a:p>
            <a:r>
              <a:rPr lang="cs-CZ" dirty="0"/>
              <a:t>certifikace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3C689D1-A754-17E4-820B-109C760C7D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90271" y="4385732"/>
            <a:ext cx="3342968" cy="1828256"/>
          </a:xfrm>
        </p:spPr>
        <p:txBody>
          <a:bodyPr>
            <a:normAutofit/>
          </a:bodyPr>
          <a:lstStyle/>
          <a:p>
            <a:r>
              <a:rPr lang="cs-CZ" dirty="0"/>
              <a:t>Výborný </a:t>
            </a:r>
            <a:r>
              <a:rPr lang="cs-CZ" dirty="0" err="1"/>
              <a:t>david</a:t>
            </a:r>
            <a:endParaRPr lang="cs-CZ" dirty="0"/>
          </a:p>
        </p:txBody>
      </p:sp>
      <p:pic>
        <p:nvPicPr>
          <p:cNvPr id="1026" name="Picture 2" descr="ComSeCom - Certifikace">
            <a:extLst>
              <a:ext uri="{FF2B5EF4-FFF2-40B4-BE49-F238E27FC236}">
                <a16:creationId xmlns:a16="http://schemas.microsoft.com/office/drawing/2014/main" id="{4CEED5D8-F069-0DD5-35D0-42BF8EBA4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9810" y="1121453"/>
            <a:ext cx="6921364" cy="4620010"/>
          </a:xfrm>
          <a:prstGeom prst="roundRect">
            <a:avLst>
              <a:gd name="adj" fmla="val 4380"/>
            </a:avLst>
          </a:prstGeom>
          <a:noFill/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52096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CC6CFB-AD74-AFC2-EFF4-DC7431149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>
            <a:normAutofit/>
          </a:bodyPr>
          <a:lstStyle/>
          <a:p>
            <a:r>
              <a:rPr lang="cs-CZ" dirty="0"/>
              <a:t>Co je to certifikát</a:t>
            </a: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3E5F69CC-1C53-433C-20E3-114DDB5F62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9660755"/>
              </p:ext>
            </p:extLst>
          </p:nvPr>
        </p:nvGraphicFramePr>
        <p:xfrm>
          <a:off x="685800" y="2406400"/>
          <a:ext cx="10131425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183893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B1751-511B-A7AD-7BC3-9500A7310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>
            <a:normAutofit/>
          </a:bodyPr>
          <a:lstStyle/>
          <a:p>
            <a:r>
              <a:rPr lang="cs-CZ" dirty="0"/>
              <a:t>Proč je certifikát důležitý?</a:t>
            </a:r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86513D09-2DD6-AAAE-4677-4C84B3A99A4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4363077"/>
              </p:ext>
            </p:extLst>
          </p:nvPr>
        </p:nvGraphicFramePr>
        <p:xfrm>
          <a:off x="685800" y="2406400"/>
          <a:ext cx="10131425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23056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58458C-0344-DF7C-2E30-86A18B76F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>
            <a:normAutofit/>
          </a:bodyPr>
          <a:lstStyle/>
          <a:p>
            <a:r>
              <a:rPr lang="pt-BR" dirty="0"/>
              <a:t>Kde se dá certifikát pořídit?</a:t>
            </a:r>
            <a:endParaRPr lang="cs-CZ" dirty="0"/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E93641BC-A9CE-5AD0-79D7-7DFA1FBFAF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5576325"/>
              </p:ext>
            </p:extLst>
          </p:nvPr>
        </p:nvGraphicFramePr>
        <p:xfrm>
          <a:off x="685800" y="2406400"/>
          <a:ext cx="10131425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33540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E35CCF-C155-CBCE-2481-D96EDA30A0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>
            <a:normAutofit/>
          </a:bodyPr>
          <a:lstStyle/>
          <a:p>
            <a:r>
              <a:rPr lang="cs-CZ" dirty="0"/>
              <a:t>Typy certifikátů</a:t>
            </a:r>
          </a:p>
        </p:txBody>
      </p:sp>
      <p:graphicFrame>
        <p:nvGraphicFramePr>
          <p:cNvPr id="8" name="Rectangle 1">
            <a:extLst>
              <a:ext uri="{FF2B5EF4-FFF2-40B4-BE49-F238E27FC236}">
                <a16:creationId xmlns:a16="http://schemas.microsoft.com/office/drawing/2014/main" id="{46342AB2-C100-EFC8-6D57-A5BD407970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391676"/>
              </p:ext>
            </p:extLst>
          </p:nvPr>
        </p:nvGraphicFramePr>
        <p:xfrm>
          <a:off x="685800" y="2406400"/>
          <a:ext cx="10131425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270446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55016E-D82E-0BB2-BD7C-BD85EBD06C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>
            <a:normAutofit/>
          </a:bodyPr>
          <a:lstStyle/>
          <a:p>
            <a:r>
              <a:rPr lang="cs-CZ" dirty="0"/>
              <a:t>Cena certifikátu</a:t>
            </a:r>
          </a:p>
        </p:txBody>
      </p:sp>
      <p:graphicFrame>
        <p:nvGraphicFramePr>
          <p:cNvPr id="10" name="Rectangle 1">
            <a:extLst>
              <a:ext uri="{FF2B5EF4-FFF2-40B4-BE49-F238E27FC236}">
                <a16:creationId xmlns:a16="http://schemas.microsoft.com/office/drawing/2014/main" id="{B308623A-208B-03AA-9A5C-0B04F9DDC2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6814498"/>
              </p:ext>
            </p:extLst>
          </p:nvPr>
        </p:nvGraphicFramePr>
        <p:xfrm>
          <a:off x="685800" y="2406400"/>
          <a:ext cx="10131425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761354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F167EE-9211-8835-7836-5224D80F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>
            <a:normAutofit/>
          </a:bodyPr>
          <a:lstStyle/>
          <a:p>
            <a:r>
              <a:rPr lang="pl-PL" dirty="0"/>
              <a:t>Jak aplikovat certifikát na web?</a:t>
            </a:r>
            <a:endParaRPr lang="cs-CZ" dirty="0"/>
          </a:p>
        </p:txBody>
      </p:sp>
      <p:graphicFrame>
        <p:nvGraphicFramePr>
          <p:cNvPr id="6" name="Rectangle 1">
            <a:extLst>
              <a:ext uri="{FF2B5EF4-FFF2-40B4-BE49-F238E27FC236}">
                <a16:creationId xmlns:a16="http://schemas.microsoft.com/office/drawing/2014/main" id="{6875929B-AA0C-4303-37F4-8483153FA5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578810"/>
              </p:ext>
            </p:extLst>
          </p:nvPr>
        </p:nvGraphicFramePr>
        <p:xfrm>
          <a:off x="685800" y="2406400"/>
          <a:ext cx="10131425" cy="3384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19277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18BD78ED-75E1-4879-B369-BC61F7C45E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D1E5586-8BB5-40F6-96C3-2E87DD7CE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D9AA65F3-941F-3ED1-CDBE-8F69103D1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3805" y="1354668"/>
            <a:ext cx="8204391" cy="2346475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000"/>
              <a:t>KONEC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D9BE31-7E1A-C104-E2CF-4E8DB5155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7137" y="3940629"/>
            <a:ext cx="7197726" cy="12409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US" cap="all" dirty="0"/>
              <a:t>DĚKUJI ZA POZORNOST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A832D40-B9E2-4CE7-9E0A-B35591EA20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845629" y="3810000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1031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{6E73A288-7628-4620-B819-86AAB4CF28D1}tf03457452</Template>
  <TotalTime>229</TotalTime>
  <Words>339</Words>
  <Application>Microsoft Office PowerPoint</Application>
  <PresentationFormat>Širokoúhlá obrazovka</PresentationFormat>
  <Paragraphs>49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Nebe</vt:lpstr>
      <vt:lpstr>certifikace</vt:lpstr>
      <vt:lpstr>Co je to certifikát</vt:lpstr>
      <vt:lpstr>Proč je certifikát důležitý?</vt:lpstr>
      <vt:lpstr>Kde se dá certifikát pořídit?</vt:lpstr>
      <vt:lpstr>Typy certifikátů</vt:lpstr>
      <vt:lpstr>Cena certifikátu</vt:lpstr>
      <vt:lpstr>Jak aplikovat certifikát na web?</vt:lpstr>
      <vt:lpstr>KONEC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David Výborný</dc:creator>
  <cp:lastModifiedBy>David Výborný</cp:lastModifiedBy>
  <cp:revision>1</cp:revision>
  <dcterms:created xsi:type="dcterms:W3CDTF">2025-01-26T11:11:50Z</dcterms:created>
  <dcterms:modified xsi:type="dcterms:W3CDTF">2025-01-26T15:00:56Z</dcterms:modified>
</cp:coreProperties>
</file>