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10" Type="http://schemas.openxmlformats.org/officeDocument/2006/relationships/image" Target="../media/image25.svg"/><Relationship Id="rId4" Type="http://schemas.openxmlformats.org/officeDocument/2006/relationships/image" Target="../media/image29.svg"/><Relationship Id="rId9" Type="http://schemas.openxmlformats.org/officeDocument/2006/relationships/image" Target="../media/image2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10" Type="http://schemas.openxmlformats.org/officeDocument/2006/relationships/image" Target="../media/image25.svg"/><Relationship Id="rId4" Type="http://schemas.openxmlformats.org/officeDocument/2006/relationships/image" Target="../media/image29.svg"/><Relationship Id="rId9" Type="http://schemas.openxmlformats.org/officeDocument/2006/relationships/image" Target="../media/image2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1454FC-2D44-4056-A538-E3F715C7754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FC407DF-C296-4424-A519-CDCB64BEAEB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/>
            <a:t>Věda o ochraně informací pomocí šifer, tedy techniky, které zajišťují, že zpráva je nečitelná pro neautorizované osoby.</a:t>
          </a:r>
          <a:endParaRPr lang="en-US"/>
        </a:p>
      </dgm:t>
    </dgm:pt>
    <dgm:pt modelId="{469FA5E5-D5C5-4988-B732-0FDB47BC77F3}" type="parTrans" cxnId="{4B89FC30-B88A-477E-9BEE-F8535D20C5FA}">
      <dgm:prSet/>
      <dgm:spPr/>
      <dgm:t>
        <a:bodyPr/>
        <a:lstStyle/>
        <a:p>
          <a:endParaRPr lang="en-US"/>
        </a:p>
      </dgm:t>
    </dgm:pt>
    <dgm:pt modelId="{F0D5F1A6-2233-4AFA-B5EC-2220FE7C26A4}" type="sibTrans" cxnId="{4B89FC30-B88A-477E-9BEE-F8535D20C5FA}">
      <dgm:prSet/>
      <dgm:spPr/>
      <dgm:t>
        <a:bodyPr/>
        <a:lstStyle/>
        <a:p>
          <a:endParaRPr lang="en-US"/>
        </a:p>
      </dgm:t>
    </dgm:pt>
    <dgm:pt modelId="{18FA129C-9AFD-4049-B23A-00B1376A05E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 dirty="0"/>
            <a:t>Ochrana soukromí</a:t>
          </a:r>
          <a:endParaRPr lang="en-US" dirty="0"/>
        </a:p>
      </dgm:t>
    </dgm:pt>
    <dgm:pt modelId="{0CC7EE03-A676-4B33-90C1-3EA947EF04BB}" type="parTrans" cxnId="{2F5821DD-9211-4CE2-BD07-63B294C414B9}">
      <dgm:prSet/>
      <dgm:spPr/>
      <dgm:t>
        <a:bodyPr/>
        <a:lstStyle/>
        <a:p>
          <a:endParaRPr lang="en-US"/>
        </a:p>
      </dgm:t>
    </dgm:pt>
    <dgm:pt modelId="{8C0C6EF4-A1DC-4175-80E1-19F76FF3DB1F}" type="sibTrans" cxnId="{2F5821DD-9211-4CE2-BD07-63B294C414B9}">
      <dgm:prSet/>
      <dgm:spPr/>
      <dgm:t>
        <a:bodyPr/>
        <a:lstStyle/>
        <a:p>
          <a:endParaRPr lang="en-US"/>
        </a:p>
      </dgm:t>
    </dgm:pt>
    <dgm:pt modelId="{62BE8905-4315-4CAE-9AE5-E66F0E3E3EB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 dirty="0"/>
            <a:t>Ochrana integrity dat</a:t>
          </a:r>
          <a:endParaRPr lang="en-US" dirty="0"/>
        </a:p>
      </dgm:t>
    </dgm:pt>
    <dgm:pt modelId="{4AD4C906-BCEC-4292-8CA2-E772932DE556}" type="parTrans" cxnId="{8215F279-05B2-4EBD-8E80-2D5800EA037C}">
      <dgm:prSet/>
      <dgm:spPr/>
      <dgm:t>
        <a:bodyPr/>
        <a:lstStyle/>
        <a:p>
          <a:endParaRPr lang="en-US"/>
        </a:p>
      </dgm:t>
    </dgm:pt>
    <dgm:pt modelId="{C0F02FAD-A396-4E05-8FDF-ECC4FC493DCD}" type="sibTrans" cxnId="{8215F279-05B2-4EBD-8E80-2D5800EA037C}">
      <dgm:prSet/>
      <dgm:spPr/>
      <dgm:t>
        <a:bodyPr/>
        <a:lstStyle/>
        <a:p>
          <a:endParaRPr lang="en-US"/>
        </a:p>
      </dgm:t>
    </dgm:pt>
    <dgm:pt modelId="{BAD3E427-D0A0-456C-B891-3A374B63850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/>
            <a:t>Ochrana autenticity komunikace</a:t>
          </a:r>
          <a:endParaRPr lang="en-US"/>
        </a:p>
      </dgm:t>
    </dgm:pt>
    <dgm:pt modelId="{0FA3BD09-8AC9-4372-8680-09DD4BD2C9AA}" type="parTrans" cxnId="{6B32BAB4-3C7A-4228-85BF-C6803BC42A74}">
      <dgm:prSet/>
      <dgm:spPr/>
      <dgm:t>
        <a:bodyPr/>
        <a:lstStyle/>
        <a:p>
          <a:endParaRPr lang="en-US"/>
        </a:p>
      </dgm:t>
    </dgm:pt>
    <dgm:pt modelId="{5A9AFAA5-08AE-47BA-BA60-997B3AD9BB2C}" type="sibTrans" cxnId="{6B32BAB4-3C7A-4228-85BF-C6803BC42A74}">
      <dgm:prSet/>
      <dgm:spPr/>
      <dgm:t>
        <a:bodyPr/>
        <a:lstStyle/>
        <a:p>
          <a:endParaRPr lang="en-US"/>
        </a:p>
      </dgm:t>
    </dgm:pt>
    <dgm:pt modelId="{0B7F5F4B-13F4-49BB-BCC8-E3C635DC7F5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/>
            <a:t>Využití v moderním světě: Internetové bankovnictví, e-commerce, komunikace přes internet. </a:t>
          </a:r>
          <a:endParaRPr lang="en-US"/>
        </a:p>
      </dgm:t>
    </dgm:pt>
    <dgm:pt modelId="{849BF51E-6884-4B40-89F7-F7414F59BC42}" type="parTrans" cxnId="{C11EBAC0-3E66-47AB-AB4E-64C134A54235}">
      <dgm:prSet/>
      <dgm:spPr/>
      <dgm:t>
        <a:bodyPr/>
        <a:lstStyle/>
        <a:p>
          <a:endParaRPr lang="en-US"/>
        </a:p>
      </dgm:t>
    </dgm:pt>
    <dgm:pt modelId="{407EE29E-41F0-448F-9260-943C6AFB75D3}" type="sibTrans" cxnId="{C11EBAC0-3E66-47AB-AB4E-64C134A54235}">
      <dgm:prSet/>
      <dgm:spPr/>
      <dgm:t>
        <a:bodyPr/>
        <a:lstStyle/>
        <a:p>
          <a:endParaRPr lang="en-US"/>
        </a:p>
      </dgm:t>
    </dgm:pt>
    <dgm:pt modelId="{20ACA2D2-EB82-41CD-BAEE-B1C3A662D31E}" type="pres">
      <dgm:prSet presAssocID="{C01454FC-2D44-4056-A538-E3F715C77544}" presName="root" presStyleCnt="0">
        <dgm:presLayoutVars>
          <dgm:dir/>
          <dgm:resizeHandles val="exact"/>
        </dgm:presLayoutVars>
      </dgm:prSet>
      <dgm:spPr/>
    </dgm:pt>
    <dgm:pt modelId="{86A3A753-1C0F-416A-AB7F-AF90E1BBFDB1}" type="pres">
      <dgm:prSet presAssocID="{2FC407DF-C296-4424-A519-CDCB64BEAEB7}" presName="compNode" presStyleCnt="0"/>
      <dgm:spPr/>
    </dgm:pt>
    <dgm:pt modelId="{49732A52-4FF2-49B2-9169-8C36A5410947}" type="pres">
      <dgm:prSet presAssocID="{2FC407DF-C296-4424-A519-CDCB64BEAEB7}" presName="bgRect" presStyleLbl="bgShp" presStyleIdx="0" presStyleCnt="5"/>
      <dgm:spPr/>
    </dgm:pt>
    <dgm:pt modelId="{ED76FA83-9762-4F0C-9D5E-7BFB02ADF00E}" type="pres">
      <dgm:prSet presAssocID="{2FC407DF-C296-4424-A519-CDCB64BEAEB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A8C97F80-D06B-420C-AC11-677DB16C2C1A}" type="pres">
      <dgm:prSet presAssocID="{2FC407DF-C296-4424-A519-CDCB64BEAEB7}" presName="spaceRect" presStyleCnt="0"/>
      <dgm:spPr/>
    </dgm:pt>
    <dgm:pt modelId="{856AAC79-6FC0-4E31-BBEC-685822EFAC59}" type="pres">
      <dgm:prSet presAssocID="{2FC407DF-C296-4424-A519-CDCB64BEAEB7}" presName="parTx" presStyleLbl="revTx" presStyleIdx="0" presStyleCnt="5">
        <dgm:presLayoutVars>
          <dgm:chMax val="0"/>
          <dgm:chPref val="0"/>
        </dgm:presLayoutVars>
      </dgm:prSet>
      <dgm:spPr/>
    </dgm:pt>
    <dgm:pt modelId="{201C8895-FB64-4CFD-A43B-A8618682E397}" type="pres">
      <dgm:prSet presAssocID="{F0D5F1A6-2233-4AFA-B5EC-2220FE7C26A4}" presName="sibTrans" presStyleCnt="0"/>
      <dgm:spPr/>
    </dgm:pt>
    <dgm:pt modelId="{0DA2DC07-A740-403B-8C07-72A1DEC76483}" type="pres">
      <dgm:prSet presAssocID="{18FA129C-9AFD-4049-B23A-00B1376A05E9}" presName="compNode" presStyleCnt="0"/>
      <dgm:spPr/>
    </dgm:pt>
    <dgm:pt modelId="{814E9CCB-D0B8-41DD-BBE0-B6E2135DD376}" type="pres">
      <dgm:prSet presAssocID="{18FA129C-9AFD-4049-B23A-00B1376A05E9}" presName="bgRect" presStyleLbl="bgShp" presStyleIdx="1" presStyleCnt="5"/>
      <dgm:spPr/>
    </dgm:pt>
    <dgm:pt modelId="{0864316B-DD6C-4B87-B4F5-A4A2C2DAD52F}" type="pres">
      <dgm:prSet presAssocID="{18FA129C-9AFD-4049-B23A-00B1376A05E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ámek"/>
        </a:ext>
      </dgm:extLst>
    </dgm:pt>
    <dgm:pt modelId="{3B321C40-6D31-4624-AB88-7EEB0DA03C8C}" type="pres">
      <dgm:prSet presAssocID="{18FA129C-9AFD-4049-B23A-00B1376A05E9}" presName="spaceRect" presStyleCnt="0"/>
      <dgm:spPr/>
    </dgm:pt>
    <dgm:pt modelId="{ACC92E69-BB9F-427A-B953-75AE656E482C}" type="pres">
      <dgm:prSet presAssocID="{18FA129C-9AFD-4049-B23A-00B1376A05E9}" presName="parTx" presStyleLbl="revTx" presStyleIdx="1" presStyleCnt="5">
        <dgm:presLayoutVars>
          <dgm:chMax val="0"/>
          <dgm:chPref val="0"/>
        </dgm:presLayoutVars>
      </dgm:prSet>
      <dgm:spPr/>
    </dgm:pt>
    <dgm:pt modelId="{F1E8D35B-F2EB-4053-8A4E-B0D996D36977}" type="pres">
      <dgm:prSet presAssocID="{8C0C6EF4-A1DC-4175-80E1-19F76FF3DB1F}" presName="sibTrans" presStyleCnt="0"/>
      <dgm:spPr/>
    </dgm:pt>
    <dgm:pt modelId="{2040F14F-FD3D-4046-9448-D0D158453107}" type="pres">
      <dgm:prSet presAssocID="{62BE8905-4315-4CAE-9AE5-E66F0E3E3EB4}" presName="compNode" presStyleCnt="0"/>
      <dgm:spPr/>
    </dgm:pt>
    <dgm:pt modelId="{825AD8A8-4D9D-47EC-9BED-40AB3C4F2BA3}" type="pres">
      <dgm:prSet presAssocID="{62BE8905-4315-4CAE-9AE5-E66F0E3E3EB4}" presName="bgRect" presStyleLbl="bgShp" presStyleIdx="2" presStyleCnt="5"/>
      <dgm:spPr/>
    </dgm:pt>
    <dgm:pt modelId="{34950E8B-A2F9-49DB-B140-CFE6E17E45CC}" type="pres">
      <dgm:prSet presAssocID="{62BE8905-4315-4CAE-9AE5-E66F0E3E3EB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áze"/>
        </a:ext>
      </dgm:extLst>
    </dgm:pt>
    <dgm:pt modelId="{F2FDA1CA-7BC7-4DC1-926B-D08A07111BFD}" type="pres">
      <dgm:prSet presAssocID="{62BE8905-4315-4CAE-9AE5-E66F0E3E3EB4}" presName="spaceRect" presStyleCnt="0"/>
      <dgm:spPr/>
    </dgm:pt>
    <dgm:pt modelId="{B3A05377-EE56-476F-A693-596E353234CD}" type="pres">
      <dgm:prSet presAssocID="{62BE8905-4315-4CAE-9AE5-E66F0E3E3EB4}" presName="parTx" presStyleLbl="revTx" presStyleIdx="2" presStyleCnt="5">
        <dgm:presLayoutVars>
          <dgm:chMax val="0"/>
          <dgm:chPref val="0"/>
        </dgm:presLayoutVars>
      </dgm:prSet>
      <dgm:spPr/>
    </dgm:pt>
    <dgm:pt modelId="{820AE0A6-7C91-4E23-8C52-919C24821F28}" type="pres">
      <dgm:prSet presAssocID="{C0F02FAD-A396-4E05-8FDF-ECC4FC493DCD}" presName="sibTrans" presStyleCnt="0"/>
      <dgm:spPr/>
    </dgm:pt>
    <dgm:pt modelId="{5B85FECD-BFA0-4574-A2C0-BEE86A7F535A}" type="pres">
      <dgm:prSet presAssocID="{BAD3E427-D0A0-456C-B891-3A374B63850A}" presName="compNode" presStyleCnt="0"/>
      <dgm:spPr/>
    </dgm:pt>
    <dgm:pt modelId="{BB8588A1-7D5D-47E4-AB90-7FF9CDEE3A82}" type="pres">
      <dgm:prSet presAssocID="{BAD3E427-D0A0-456C-B891-3A374B63850A}" presName="bgRect" presStyleLbl="bgShp" presStyleIdx="3" presStyleCnt="5"/>
      <dgm:spPr/>
    </dgm:pt>
    <dgm:pt modelId="{CC9D3BCC-902F-4026-9330-05B24FEDAF85}" type="pres">
      <dgm:prSet presAssocID="{BAD3E427-D0A0-456C-B891-3A374B63850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761A418D-AAF8-439F-BB65-958B3CC2ED06}" type="pres">
      <dgm:prSet presAssocID="{BAD3E427-D0A0-456C-B891-3A374B63850A}" presName="spaceRect" presStyleCnt="0"/>
      <dgm:spPr/>
    </dgm:pt>
    <dgm:pt modelId="{14E033B1-C0AD-45DD-8CBE-BFDB2985BD28}" type="pres">
      <dgm:prSet presAssocID="{BAD3E427-D0A0-456C-B891-3A374B63850A}" presName="parTx" presStyleLbl="revTx" presStyleIdx="3" presStyleCnt="5">
        <dgm:presLayoutVars>
          <dgm:chMax val="0"/>
          <dgm:chPref val="0"/>
        </dgm:presLayoutVars>
      </dgm:prSet>
      <dgm:spPr/>
    </dgm:pt>
    <dgm:pt modelId="{DD122239-F86F-4E62-A2E0-68F02855FA43}" type="pres">
      <dgm:prSet presAssocID="{5A9AFAA5-08AE-47BA-BA60-997B3AD9BB2C}" presName="sibTrans" presStyleCnt="0"/>
      <dgm:spPr/>
    </dgm:pt>
    <dgm:pt modelId="{9D0BC4DA-2EAD-4F70-B538-88348FF9D62A}" type="pres">
      <dgm:prSet presAssocID="{0B7F5F4B-13F4-49BB-BCC8-E3C635DC7F55}" presName="compNode" presStyleCnt="0"/>
      <dgm:spPr/>
    </dgm:pt>
    <dgm:pt modelId="{20CCD7A3-B9FB-4E88-87B2-340B9DA81FAF}" type="pres">
      <dgm:prSet presAssocID="{0B7F5F4B-13F4-49BB-BCC8-E3C635DC7F55}" presName="bgRect" presStyleLbl="bgShp" presStyleIdx="4" presStyleCnt="5"/>
      <dgm:spPr/>
    </dgm:pt>
    <dgm:pt modelId="{D8ECD733-2D5A-40FA-8F2B-029284D31F6F}" type="pres">
      <dgm:prSet presAssocID="{0B7F5F4B-13F4-49BB-BCC8-E3C635DC7F5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a"/>
        </a:ext>
      </dgm:extLst>
    </dgm:pt>
    <dgm:pt modelId="{2257A192-F72D-4960-AF6A-F3E9A4E5E789}" type="pres">
      <dgm:prSet presAssocID="{0B7F5F4B-13F4-49BB-BCC8-E3C635DC7F55}" presName="spaceRect" presStyleCnt="0"/>
      <dgm:spPr/>
    </dgm:pt>
    <dgm:pt modelId="{E288A154-D5F1-4D0D-B557-2E489FEDC068}" type="pres">
      <dgm:prSet presAssocID="{0B7F5F4B-13F4-49BB-BCC8-E3C635DC7F5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B89FC30-B88A-477E-9BEE-F8535D20C5FA}" srcId="{C01454FC-2D44-4056-A538-E3F715C77544}" destId="{2FC407DF-C296-4424-A519-CDCB64BEAEB7}" srcOrd="0" destOrd="0" parTransId="{469FA5E5-D5C5-4988-B732-0FDB47BC77F3}" sibTransId="{F0D5F1A6-2233-4AFA-B5EC-2220FE7C26A4}"/>
    <dgm:cxn modelId="{F865E565-BC15-47EC-A18E-237CBDEDEC90}" type="presOf" srcId="{0B7F5F4B-13F4-49BB-BCC8-E3C635DC7F55}" destId="{E288A154-D5F1-4D0D-B557-2E489FEDC068}" srcOrd="0" destOrd="0" presId="urn:microsoft.com/office/officeart/2018/2/layout/IconVerticalSolidList"/>
    <dgm:cxn modelId="{A5249F57-6260-40DC-B39C-3F9D373D670C}" type="presOf" srcId="{62BE8905-4315-4CAE-9AE5-E66F0E3E3EB4}" destId="{B3A05377-EE56-476F-A693-596E353234CD}" srcOrd="0" destOrd="0" presId="urn:microsoft.com/office/officeart/2018/2/layout/IconVerticalSolidList"/>
    <dgm:cxn modelId="{8215F279-05B2-4EBD-8E80-2D5800EA037C}" srcId="{C01454FC-2D44-4056-A538-E3F715C77544}" destId="{62BE8905-4315-4CAE-9AE5-E66F0E3E3EB4}" srcOrd="2" destOrd="0" parTransId="{4AD4C906-BCEC-4292-8CA2-E772932DE556}" sibTransId="{C0F02FAD-A396-4E05-8FDF-ECC4FC493DCD}"/>
    <dgm:cxn modelId="{BA3EF280-5FB0-4691-A47E-BB5E8428D954}" type="presOf" srcId="{BAD3E427-D0A0-456C-B891-3A374B63850A}" destId="{14E033B1-C0AD-45DD-8CBE-BFDB2985BD28}" srcOrd="0" destOrd="0" presId="urn:microsoft.com/office/officeart/2018/2/layout/IconVerticalSolidList"/>
    <dgm:cxn modelId="{78A16DAF-C6A7-4D6F-80C8-6D31F7BEE4F9}" type="presOf" srcId="{18FA129C-9AFD-4049-B23A-00B1376A05E9}" destId="{ACC92E69-BB9F-427A-B953-75AE656E482C}" srcOrd="0" destOrd="0" presId="urn:microsoft.com/office/officeart/2018/2/layout/IconVerticalSolidList"/>
    <dgm:cxn modelId="{6B32BAB4-3C7A-4228-85BF-C6803BC42A74}" srcId="{C01454FC-2D44-4056-A538-E3F715C77544}" destId="{BAD3E427-D0A0-456C-B891-3A374B63850A}" srcOrd="3" destOrd="0" parTransId="{0FA3BD09-8AC9-4372-8680-09DD4BD2C9AA}" sibTransId="{5A9AFAA5-08AE-47BA-BA60-997B3AD9BB2C}"/>
    <dgm:cxn modelId="{C11EBAC0-3E66-47AB-AB4E-64C134A54235}" srcId="{C01454FC-2D44-4056-A538-E3F715C77544}" destId="{0B7F5F4B-13F4-49BB-BCC8-E3C635DC7F55}" srcOrd="4" destOrd="0" parTransId="{849BF51E-6884-4B40-89F7-F7414F59BC42}" sibTransId="{407EE29E-41F0-448F-9260-943C6AFB75D3}"/>
    <dgm:cxn modelId="{34ADD7DB-0EE7-40BE-A116-1CACC1050A83}" type="presOf" srcId="{C01454FC-2D44-4056-A538-E3F715C77544}" destId="{20ACA2D2-EB82-41CD-BAEE-B1C3A662D31E}" srcOrd="0" destOrd="0" presId="urn:microsoft.com/office/officeart/2018/2/layout/IconVerticalSolidList"/>
    <dgm:cxn modelId="{2F5821DD-9211-4CE2-BD07-63B294C414B9}" srcId="{C01454FC-2D44-4056-A538-E3F715C77544}" destId="{18FA129C-9AFD-4049-B23A-00B1376A05E9}" srcOrd="1" destOrd="0" parTransId="{0CC7EE03-A676-4B33-90C1-3EA947EF04BB}" sibTransId="{8C0C6EF4-A1DC-4175-80E1-19F76FF3DB1F}"/>
    <dgm:cxn modelId="{D053B2F8-6AF7-43F0-B760-0CA53350B490}" type="presOf" srcId="{2FC407DF-C296-4424-A519-CDCB64BEAEB7}" destId="{856AAC79-6FC0-4E31-BBEC-685822EFAC59}" srcOrd="0" destOrd="0" presId="urn:microsoft.com/office/officeart/2018/2/layout/IconVerticalSolidList"/>
    <dgm:cxn modelId="{02F8ABEC-9F60-4FD9-8A07-638CA35E3F23}" type="presParOf" srcId="{20ACA2D2-EB82-41CD-BAEE-B1C3A662D31E}" destId="{86A3A753-1C0F-416A-AB7F-AF90E1BBFDB1}" srcOrd="0" destOrd="0" presId="urn:microsoft.com/office/officeart/2018/2/layout/IconVerticalSolidList"/>
    <dgm:cxn modelId="{8A72B6CF-A537-455E-B551-CB623549E720}" type="presParOf" srcId="{86A3A753-1C0F-416A-AB7F-AF90E1BBFDB1}" destId="{49732A52-4FF2-49B2-9169-8C36A5410947}" srcOrd="0" destOrd="0" presId="urn:microsoft.com/office/officeart/2018/2/layout/IconVerticalSolidList"/>
    <dgm:cxn modelId="{D7EBF53C-714A-477A-939E-D762896BB9B8}" type="presParOf" srcId="{86A3A753-1C0F-416A-AB7F-AF90E1BBFDB1}" destId="{ED76FA83-9762-4F0C-9D5E-7BFB02ADF00E}" srcOrd="1" destOrd="0" presId="urn:microsoft.com/office/officeart/2018/2/layout/IconVerticalSolidList"/>
    <dgm:cxn modelId="{1A6212D3-91D5-47F8-B915-024565FCE160}" type="presParOf" srcId="{86A3A753-1C0F-416A-AB7F-AF90E1BBFDB1}" destId="{A8C97F80-D06B-420C-AC11-677DB16C2C1A}" srcOrd="2" destOrd="0" presId="urn:microsoft.com/office/officeart/2018/2/layout/IconVerticalSolidList"/>
    <dgm:cxn modelId="{188D93CF-C20B-4B2B-A3F0-8305051440C2}" type="presParOf" srcId="{86A3A753-1C0F-416A-AB7F-AF90E1BBFDB1}" destId="{856AAC79-6FC0-4E31-BBEC-685822EFAC59}" srcOrd="3" destOrd="0" presId="urn:microsoft.com/office/officeart/2018/2/layout/IconVerticalSolidList"/>
    <dgm:cxn modelId="{BA4A9BD5-65D3-47BA-A80E-BE6AB7115A16}" type="presParOf" srcId="{20ACA2D2-EB82-41CD-BAEE-B1C3A662D31E}" destId="{201C8895-FB64-4CFD-A43B-A8618682E397}" srcOrd="1" destOrd="0" presId="urn:microsoft.com/office/officeart/2018/2/layout/IconVerticalSolidList"/>
    <dgm:cxn modelId="{378C421B-74F0-4123-8609-90C58F8F5BB4}" type="presParOf" srcId="{20ACA2D2-EB82-41CD-BAEE-B1C3A662D31E}" destId="{0DA2DC07-A740-403B-8C07-72A1DEC76483}" srcOrd="2" destOrd="0" presId="urn:microsoft.com/office/officeart/2018/2/layout/IconVerticalSolidList"/>
    <dgm:cxn modelId="{6F23D652-F99B-4A9F-B447-BACF00E2CD12}" type="presParOf" srcId="{0DA2DC07-A740-403B-8C07-72A1DEC76483}" destId="{814E9CCB-D0B8-41DD-BBE0-B6E2135DD376}" srcOrd="0" destOrd="0" presId="urn:microsoft.com/office/officeart/2018/2/layout/IconVerticalSolidList"/>
    <dgm:cxn modelId="{07E5BE63-5E26-4FEE-AC6B-4C2382A38A10}" type="presParOf" srcId="{0DA2DC07-A740-403B-8C07-72A1DEC76483}" destId="{0864316B-DD6C-4B87-B4F5-A4A2C2DAD52F}" srcOrd="1" destOrd="0" presId="urn:microsoft.com/office/officeart/2018/2/layout/IconVerticalSolidList"/>
    <dgm:cxn modelId="{548852DA-D30A-4E87-BBF4-7731E4D1D809}" type="presParOf" srcId="{0DA2DC07-A740-403B-8C07-72A1DEC76483}" destId="{3B321C40-6D31-4624-AB88-7EEB0DA03C8C}" srcOrd="2" destOrd="0" presId="urn:microsoft.com/office/officeart/2018/2/layout/IconVerticalSolidList"/>
    <dgm:cxn modelId="{EB4A2773-58B7-4B7B-970A-52ED58FE03F0}" type="presParOf" srcId="{0DA2DC07-A740-403B-8C07-72A1DEC76483}" destId="{ACC92E69-BB9F-427A-B953-75AE656E482C}" srcOrd="3" destOrd="0" presId="urn:microsoft.com/office/officeart/2018/2/layout/IconVerticalSolidList"/>
    <dgm:cxn modelId="{32B61516-4F27-4918-A2E2-5F885C20F745}" type="presParOf" srcId="{20ACA2D2-EB82-41CD-BAEE-B1C3A662D31E}" destId="{F1E8D35B-F2EB-4053-8A4E-B0D996D36977}" srcOrd="3" destOrd="0" presId="urn:microsoft.com/office/officeart/2018/2/layout/IconVerticalSolidList"/>
    <dgm:cxn modelId="{B333A531-2E66-49A7-8F30-D956256F48EF}" type="presParOf" srcId="{20ACA2D2-EB82-41CD-BAEE-B1C3A662D31E}" destId="{2040F14F-FD3D-4046-9448-D0D158453107}" srcOrd="4" destOrd="0" presId="urn:microsoft.com/office/officeart/2018/2/layout/IconVerticalSolidList"/>
    <dgm:cxn modelId="{ED24F9B7-D6D6-4A45-B717-F23409A8027C}" type="presParOf" srcId="{2040F14F-FD3D-4046-9448-D0D158453107}" destId="{825AD8A8-4D9D-47EC-9BED-40AB3C4F2BA3}" srcOrd="0" destOrd="0" presId="urn:microsoft.com/office/officeart/2018/2/layout/IconVerticalSolidList"/>
    <dgm:cxn modelId="{60B3C2AD-7A3E-4A62-B600-8561A8D2C3EE}" type="presParOf" srcId="{2040F14F-FD3D-4046-9448-D0D158453107}" destId="{34950E8B-A2F9-49DB-B140-CFE6E17E45CC}" srcOrd="1" destOrd="0" presId="urn:microsoft.com/office/officeart/2018/2/layout/IconVerticalSolidList"/>
    <dgm:cxn modelId="{0B27152E-354A-42AA-AEE2-707767E90E01}" type="presParOf" srcId="{2040F14F-FD3D-4046-9448-D0D158453107}" destId="{F2FDA1CA-7BC7-4DC1-926B-D08A07111BFD}" srcOrd="2" destOrd="0" presId="urn:microsoft.com/office/officeart/2018/2/layout/IconVerticalSolidList"/>
    <dgm:cxn modelId="{654666F2-5879-4AD6-884D-9B33B4CD4E91}" type="presParOf" srcId="{2040F14F-FD3D-4046-9448-D0D158453107}" destId="{B3A05377-EE56-476F-A693-596E353234CD}" srcOrd="3" destOrd="0" presId="urn:microsoft.com/office/officeart/2018/2/layout/IconVerticalSolidList"/>
    <dgm:cxn modelId="{0A014EE8-9E3C-4882-A57F-447BA8AF9B11}" type="presParOf" srcId="{20ACA2D2-EB82-41CD-BAEE-B1C3A662D31E}" destId="{820AE0A6-7C91-4E23-8C52-919C24821F28}" srcOrd="5" destOrd="0" presId="urn:microsoft.com/office/officeart/2018/2/layout/IconVerticalSolidList"/>
    <dgm:cxn modelId="{A542C9B2-6AC6-4A7A-A326-63B59A4EEF88}" type="presParOf" srcId="{20ACA2D2-EB82-41CD-BAEE-B1C3A662D31E}" destId="{5B85FECD-BFA0-4574-A2C0-BEE86A7F535A}" srcOrd="6" destOrd="0" presId="urn:microsoft.com/office/officeart/2018/2/layout/IconVerticalSolidList"/>
    <dgm:cxn modelId="{9C0141C6-5B81-43EC-B252-F520091B35B7}" type="presParOf" srcId="{5B85FECD-BFA0-4574-A2C0-BEE86A7F535A}" destId="{BB8588A1-7D5D-47E4-AB90-7FF9CDEE3A82}" srcOrd="0" destOrd="0" presId="urn:microsoft.com/office/officeart/2018/2/layout/IconVerticalSolidList"/>
    <dgm:cxn modelId="{F3F95670-DBB2-451B-9DF2-8CA6A5066F5E}" type="presParOf" srcId="{5B85FECD-BFA0-4574-A2C0-BEE86A7F535A}" destId="{CC9D3BCC-902F-4026-9330-05B24FEDAF85}" srcOrd="1" destOrd="0" presId="urn:microsoft.com/office/officeart/2018/2/layout/IconVerticalSolidList"/>
    <dgm:cxn modelId="{927AEA8D-F71B-4F71-ACAD-AF68E33F6947}" type="presParOf" srcId="{5B85FECD-BFA0-4574-A2C0-BEE86A7F535A}" destId="{761A418D-AAF8-439F-BB65-958B3CC2ED06}" srcOrd="2" destOrd="0" presId="urn:microsoft.com/office/officeart/2018/2/layout/IconVerticalSolidList"/>
    <dgm:cxn modelId="{C5A050F0-3ED2-47D3-9008-3AD109847268}" type="presParOf" srcId="{5B85FECD-BFA0-4574-A2C0-BEE86A7F535A}" destId="{14E033B1-C0AD-45DD-8CBE-BFDB2985BD28}" srcOrd="3" destOrd="0" presId="urn:microsoft.com/office/officeart/2018/2/layout/IconVerticalSolidList"/>
    <dgm:cxn modelId="{37A76CDB-E423-4BF9-8905-B8DE2C0199F1}" type="presParOf" srcId="{20ACA2D2-EB82-41CD-BAEE-B1C3A662D31E}" destId="{DD122239-F86F-4E62-A2E0-68F02855FA43}" srcOrd="7" destOrd="0" presId="urn:microsoft.com/office/officeart/2018/2/layout/IconVerticalSolidList"/>
    <dgm:cxn modelId="{56F616AF-315B-40A6-9767-7EF7F4D51CA0}" type="presParOf" srcId="{20ACA2D2-EB82-41CD-BAEE-B1C3A662D31E}" destId="{9D0BC4DA-2EAD-4F70-B538-88348FF9D62A}" srcOrd="8" destOrd="0" presId="urn:microsoft.com/office/officeart/2018/2/layout/IconVerticalSolidList"/>
    <dgm:cxn modelId="{162C48FD-1169-471D-B680-937927738039}" type="presParOf" srcId="{9D0BC4DA-2EAD-4F70-B538-88348FF9D62A}" destId="{20CCD7A3-B9FB-4E88-87B2-340B9DA81FAF}" srcOrd="0" destOrd="0" presId="urn:microsoft.com/office/officeart/2018/2/layout/IconVerticalSolidList"/>
    <dgm:cxn modelId="{789094D4-EF77-4631-A4C3-706AFB695A3A}" type="presParOf" srcId="{9D0BC4DA-2EAD-4F70-B538-88348FF9D62A}" destId="{D8ECD733-2D5A-40FA-8F2B-029284D31F6F}" srcOrd="1" destOrd="0" presId="urn:microsoft.com/office/officeart/2018/2/layout/IconVerticalSolidList"/>
    <dgm:cxn modelId="{E52CC43C-1C9C-4D03-881D-866DA1C95CC3}" type="presParOf" srcId="{9D0BC4DA-2EAD-4F70-B538-88348FF9D62A}" destId="{2257A192-F72D-4960-AF6A-F3E9A4E5E789}" srcOrd="2" destOrd="0" presId="urn:microsoft.com/office/officeart/2018/2/layout/IconVerticalSolidList"/>
    <dgm:cxn modelId="{327DE7EA-46B6-455C-82DF-0859DBEB6CFF}" type="presParOf" srcId="{9D0BC4DA-2EAD-4F70-B538-88348FF9D62A}" destId="{E288A154-D5F1-4D0D-B557-2E489FEDC06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CEB42B-7FDB-47C8-83F6-B252A1C2876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B6D2A4F-5B4F-4349-A271-12E3F18A86C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/>
            <a:t>Proces dešifrování zpráv bez znalosti klíče nebo zjištění slabin v kryptografických systémech.</a:t>
          </a:r>
          <a:endParaRPr lang="en-US"/>
        </a:p>
      </dgm:t>
    </dgm:pt>
    <dgm:pt modelId="{92D1F7FD-C85A-4834-B796-1888C8E70BF4}" type="parTrans" cxnId="{75742E43-C78D-4274-BC74-2647DBB5E14F}">
      <dgm:prSet/>
      <dgm:spPr/>
      <dgm:t>
        <a:bodyPr/>
        <a:lstStyle/>
        <a:p>
          <a:endParaRPr lang="en-US"/>
        </a:p>
      </dgm:t>
    </dgm:pt>
    <dgm:pt modelId="{1AB71FEC-E98C-4AE3-97C2-7CA871E49552}" type="sibTrans" cxnId="{75742E43-C78D-4274-BC74-2647DBB5E14F}">
      <dgm:prSet/>
      <dgm:spPr/>
      <dgm:t>
        <a:bodyPr/>
        <a:lstStyle/>
        <a:p>
          <a:endParaRPr lang="en-US"/>
        </a:p>
      </dgm:t>
    </dgm:pt>
    <dgm:pt modelId="{19913620-5FE0-4EE3-B948-05A988C5901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/>
            <a:t>Hrubá síla (bruteforce)</a:t>
          </a:r>
          <a:endParaRPr lang="en-US"/>
        </a:p>
      </dgm:t>
    </dgm:pt>
    <dgm:pt modelId="{59C5F6B6-A9A3-42DA-BB38-A4F86653A5ED}" type="parTrans" cxnId="{8E570BCB-76A1-4750-A643-672C86D1646A}">
      <dgm:prSet/>
      <dgm:spPr/>
      <dgm:t>
        <a:bodyPr/>
        <a:lstStyle/>
        <a:p>
          <a:endParaRPr lang="en-US"/>
        </a:p>
      </dgm:t>
    </dgm:pt>
    <dgm:pt modelId="{D0597096-FF09-4D41-BA32-DF28CDA8DB78}" type="sibTrans" cxnId="{8E570BCB-76A1-4750-A643-672C86D1646A}">
      <dgm:prSet/>
      <dgm:spPr/>
      <dgm:t>
        <a:bodyPr/>
        <a:lstStyle/>
        <a:p>
          <a:endParaRPr lang="en-US"/>
        </a:p>
      </dgm:t>
    </dgm:pt>
    <dgm:pt modelId="{6271B178-CFC0-4673-972E-0F072EFA10A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/>
            <a:t>Kryptanalýza pomocí frekvenční analýzy</a:t>
          </a:r>
          <a:endParaRPr lang="en-US"/>
        </a:p>
      </dgm:t>
    </dgm:pt>
    <dgm:pt modelId="{91E2210C-AC9B-4C48-9D0F-6CE86C33B19E}" type="parTrans" cxnId="{106AE254-3C6A-4C54-8D7D-921335FF34C9}">
      <dgm:prSet/>
      <dgm:spPr/>
      <dgm:t>
        <a:bodyPr/>
        <a:lstStyle/>
        <a:p>
          <a:endParaRPr lang="en-US"/>
        </a:p>
      </dgm:t>
    </dgm:pt>
    <dgm:pt modelId="{2CFD5FAB-FC20-4FB4-9537-AB4F5D0CE1AF}" type="sibTrans" cxnId="{106AE254-3C6A-4C54-8D7D-921335FF34C9}">
      <dgm:prSet/>
      <dgm:spPr/>
      <dgm:t>
        <a:bodyPr/>
        <a:lstStyle/>
        <a:p>
          <a:endParaRPr lang="en-US"/>
        </a:p>
      </dgm:t>
    </dgm:pt>
    <dgm:pt modelId="{D0A7559D-5728-4DA3-BCF3-F86A3605787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 baseline="0"/>
            <a:t>Zranitelnosti šifer (např. známé slabiny v DES)</a:t>
          </a:r>
          <a:endParaRPr lang="en-US"/>
        </a:p>
      </dgm:t>
    </dgm:pt>
    <dgm:pt modelId="{82C7724C-8446-4FA5-9BED-7BF47B82329A}" type="parTrans" cxnId="{36E30E54-84FB-4121-98A9-D331AE9D663D}">
      <dgm:prSet/>
      <dgm:spPr/>
      <dgm:t>
        <a:bodyPr/>
        <a:lstStyle/>
        <a:p>
          <a:endParaRPr lang="en-US"/>
        </a:p>
      </dgm:t>
    </dgm:pt>
    <dgm:pt modelId="{F30170AD-6243-4C1A-96F5-9A3B0D30B287}" type="sibTrans" cxnId="{36E30E54-84FB-4121-98A9-D331AE9D663D}">
      <dgm:prSet/>
      <dgm:spPr/>
      <dgm:t>
        <a:bodyPr/>
        <a:lstStyle/>
        <a:p>
          <a:endParaRPr lang="en-US"/>
        </a:p>
      </dgm:t>
    </dgm:pt>
    <dgm:pt modelId="{68295669-9767-47AA-BA48-751A114B9C54}" type="pres">
      <dgm:prSet presAssocID="{C3CEB42B-7FDB-47C8-83F6-B252A1C28767}" presName="root" presStyleCnt="0">
        <dgm:presLayoutVars>
          <dgm:dir/>
          <dgm:resizeHandles val="exact"/>
        </dgm:presLayoutVars>
      </dgm:prSet>
      <dgm:spPr/>
    </dgm:pt>
    <dgm:pt modelId="{0D6D11B0-E80D-44A8-A36C-F802E85F68F9}" type="pres">
      <dgm:prSet presAssocID="{EB6D2A4F-5B4F-4349-A271-12E3F18A86C3}" presName="compNode" presStyleCnt="0"/>
      <dgm:spPr/>
    </dgm:pt>
    <dgm:pt modelId="{D942CBB7-495D-4754-9940-7BCB99585B59}" type="pres">
      <dgm:prSet presAssocID="{EB6D2A4F-5B4F-4349-A271-12E3F18A86C3}" presName="bgRect" presStyleLbl="bgShp" presStyleIdx="0" presStyleCnt="4"/>
      <dgm:spPr/>
    </dgm:pt>
    <dgm:pt modelId="{4A9B4D88-F0D2-4D6F-8FF0-F101591B7156}" type="pres">
      <dgm:prSet presAssocID="{EB6D2A4F-5B4F-4349-A271-12E3F18A86C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íč"/>
        </a:ext>
      </dgm:extLst>
    </dgm:pt>
    <dgm:pt modelId="{B7DBC77D-1451-45EB-96F4-211E69B508BC}" type="pres">
      <dgm:prSet presAssocID="{EB6D2A4F-5B4F-4349-A271-12E3F18A86C3}" presName="spaceRect" presStyleCnt="0"/>
      <dgm:spPr/>
    </dgm:pt>
    <dgm:pt modelId="{483F011A-B6CD-4277-81FA-161D193A1807}" type="pres">
      <dgm:prSet presAssocID="{EB6D2A4F-5B4F-4349-A271-12E3F18A86C3}" presName="parTx" presStyleLbl="revTx" presStyleIdx="0" presStyleCnt="4">
        <dgm:presLayoutVars>
          <dgm:chMax val="0"/>
          <dgm:chPref val="0"/>
        </dgm:presLayoutVars>
      </dgm:prSet>
      <dgm:spPr/>
    </dgm:pt>
    <dgm:pt modelId="{F2D2BDBE-0D88-433F-BA7F-1B5EF783A5C1}" type="pres">
      <dgm:prSet presAssocID="{1AB71FEC-E98C-4AE3-97C2-7CA871E49552}" presName="sibTrans" presStyleCnt="0"/>
      <dgm:spPr/>
    </dgm:pt>
    <dgm:pt modelId="{6543A4B4-BD04-44F1-B74B-51CB589BCA05}" type="pres">
      <dgm:prSet presAssocID="{19913620-5FE0-4EE3-B948-05A988C5901A}" presName="compNode" presStyleCnt="0"/>
      <dgm:spPr/>
    </dgm:pt>
    <dgm:pt modelId="{8BF4D633-C7A3-427A-B3B2-0C9410983DFD}" type="pres">
      <dgm:prSet presAssocID="{19913620-5FE0-4EE3-B948-05A988C5901A}" presName="bgRect" presStyleLbl="bgShp" presStyleIdx="1" presStyleCnt="4"/>
      <dgm:spPr/>
    </dgm:pt>
    <dgm:pt modelId="{64740FB6-8EE2-4036-B96C-D6D6F2814927}" type="pres">
      <dgm:prSet presAssocID="{19913620-5FE0-4EE3-B948-05A988C5901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ktrikář"/>
        </a:ext>
      </dgm:extLst>
    </dgm:pt>
    <dgm:pt modelId="{54012CC6-EA2C-4417-8605-9C19B9D9A6DE}" type="pres">
      <dgm:prSet presAssocID="{19913620-5FE0-4EE3-B948-05A988C5901A}" presName="spaceRect" presStyleCnt="0"/>
      <dgm:spPr/>
    </dgm:pt>
    <dgm:pt modelId="{BB7DF13E-3B3C-4D72-BFFA-1F9D3394A4FC}" type="pres">
      <dgm:prSet presAssocID="{19913620-5FE0-4EE3-B948-05A988C5901A}" presName="parTx" presStyleLbl="revTx" presStyleIdx="1" presStyleCnt="4">
        <dgm:presLayoutVars>
          <dgm:chMax val="0"/>
          <dgm:chPref val="0"/>
        </dgm:presLayoutVars>
      </dgm:prSet>
      <dgm:spPr/>
    </dgm:pt>
    <dgm:pt modelId="{69A00558-D686-43A6-A654-56AA03893C42}" type="pres">
      <dgm:prSet presAssocID="{D0597096-FF09-4D41-BA32-DF28CDA8DB78}" presName="sibTrans" presStyleCnt="0"/>
      <dgm:spPr/>
    </dgm:pt>
    <dgm:pt modelId="{63B7ECB7-01EB-4BAA-B2E5-D76EB8B6CA48}" type="pres">
      <dgm:prSet presAssocID="{6271B178-CFC0-4673-972E-0F072EFA10A8}" presName="compNode" presStyleCnt="0"/>
      <dgm:spPr/>
    </dgm:pt>
    <dgm:pt modelId="{393C0D51-F7C7-4D97-A624-D77305FB2202}" type="pres">
      <dgm:prSet presAssocID="{6271B178-CFC0-4673-972E-0F072EFA10A8}" presName="bgRect" presStyleLbl="bgShp" presStyleIdx="2" presStyleCnt="4"/>
      <dgm:spPr/>
    </dgm:pt>
    <dgm:pt modelId="{510FA002-D2CB-4649-8A19-97CC19366309}" type="pres">
      <dgm:prSet presAssocID="{6271B178-CFC0-4673-972E-0F072EFA10A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27141F00-2F63-4CAD-BAA5-11C879D35087}" type="pres">
      <dgm:prSet presAssocID="{6271B178-CFC0-4673-972E-0F072EFA10A8}" presName="spaceRect" presStyleCnt="0"/>
      <dgm:spPr/>
    </dgm:pt>
    <dgm:pt modelId="{69F21C4F-0F0E-4BE2-A8FF-33CD27B7FD95}" type="pres">
      <dgm:prSet presAssocID="{6271B178-CFC0-4673-972E-0F072EFA10A8}" presName="parTx" presStyleLbl="revTx" presStyleIdx="2" presStyleCnt="4">
        <dgm:presLayoutVars>
          <dgm:chMax val="0"/>
          <dgm:chPref val="0"/>
        </dgm:presLayoutVars>
      </dgm:prSet>
      <dgm:spPr/>
    </dgm:pt>
    <dgm:pt modelId="{49C896F3-4B59-4762-A6AD-7131C1D44585}" type="pres">
      <dgm:prSet presAssocID="{2CFD5FAB-FC20-4FB4-9537-AB4F5D0CE1AF}" presName="sibTrans" presStyleCnt="0"/>
      <dgm:spPr/>
    </dgm:pt>
    <dgm:pt modelId="{2B0DC1BB-F810-42EE-B4C0-77212DB5F5E4}" type="pres">
      <dgm:prSet presAssocID="{D0A7559D-5728-4DA3-BCF3-F86A3605787F}" presName="compNode" presStyleCnt="0"/>
      <dgm:spPr/>
    </dgm:pt>
    <dgm:pt modelId="{EF3A698E-468E-41C9-8F3F-D109062FD928}" type="pres">
      <dgm:prSet presAssocID="{D0A7559D-5728-4DA3-BCF3-F86A3605787F}" presName="bgRect" presStyleLbl="bgShp" presStyleIdx="3" presStyleCnt="4"/>
      <dgm:spPr/>
    </dgm:pt>
    <dgm:pt modelId="{4E165E0E-F4F9-466F-8F14-751EFBE40CE6}" type="pres">
      <dgm:prSet presAssocID="{D0A7559D-5728-4DA3-BCF3-F86A3605787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áždivá látka"/>
        </a:ext>
      </dgm:extLst>
    </dgm:pt>
    <dgm:pt modelId="{BFF08B14-3E01-4814-97CE-4FBF8A852E91}" type="pres">
      <dgm:prSet presAssocID="{D0A7559D-5728-4DA3-BCF3-F86A3605787F}" presName="spaceRect" presStyleCnt="0"/>
      <dgm:spPr/>
    </dgm:pt>
    <dgm:pt modelId="{0A0A753E-74BC-4AFC-978C-E3BCF2C89480}" type="pres">
      <dgm:prSet presAssocID="{D0A7559D-5728-4DA3-BCF3-F86A3605787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C010236-58F7-488F-87BA-AE16F6A00792}" type="presOf" srcId="{19913620-5FE0-4EE3-B948-05A988C5901A}" destId="{BB7DF13E-3B3C-4D72-BFFA-1F9D3394A4FC}" srcOrd="0" destOrd="0" presId="urn:microsoft.com/office/officeart/2018/2/layout/IconVerticalSolidList"/>
    <dgm:cxn modelId="{44D06B39-AD21-45E0-B59C-A4C86322B420}" type="presOf" srcId="{D0A7559D-5728-4DA3-BCF3-F86A3605787F}" destId="{0A0A753E-74BC-4AFC-978C-E3BCF2C89480}" srcOrd="0" destOrd="0" presId="urn:microsoft.com/office/officeart/2018/2/layout/IconVerticalSolidList"/>
    <dgm:cxn modelId="{1122B35C-0FA5-4651-8830-56C017E0C4EF}" type="presOf" srcId="{EB6D2A4F-5B4F-4349-A271-12E3F18A86C3}" destId="{483F011A-B6CD-4277-81FA-161D193A1807}" srcOrd="0" destOrd="0" presId="urn:microsoft.com/office/officeart/2018/2/layout/IconVerticalSolidList"/>
    <dgm:cxn modelId="{75742E43-C78D-4274-BC74-2647DBB5E14F}" srcId="{C3CEB42B-7FDB-47C8-83F6-B252A1C28767}" destId="{EB6D2A4F-5B4F-4349-A271-12E3F18A86C3}" srcOrd="0" destOrd="0" parTransId="{92D1F7FD-C85A-4834-B796-1888C8E70BF4}" sibTransId="{1AB71FEC-E98C-4AE3-97C2-7CA871E49552}"/>
    <dgm:cxn modelId="{36E30E54-84FB-4121-98A9-D331AE9D663D}" srcId="{C3CEB42B-7FDB-47C8-83F6-B252A1C28767}" destId="{D0A7559D-5728-4DA3-BCF3-F86A3605787F}" srcOrd="3" destOrd="0" parTransId="{82C7724C-8446-4FA5-9BED-7BF47B82329A}" sibTransId="{F30170AD-6243-4C1A-96F5-9A3B0D30B287}"/>
    <dgm:cxn modelId="{106AE254-3C6A-4C54-8D7D-921335FF34C9}" srcId="{C3CEB42B-7FDB-47C8-83F6-B252A1C28767}" destId="{6271B178-CFC0-4673-972E-0F072EFA10A8}" srcOrd="2" destOrd="0" parTransId="{91E2210C-AC9B-4C48-9D0F-6CE86C33B19E}" sibTransId="{2CFD5FAB-FC20-4FB4-9537-AB4F5D0CE1AF}"/>
    <dgm:cxn modelId="{6AB0809B-4038-4014-A80B-D8DE16EB0DB7}" type="presOf" srcId="{C3CEB42B-7FDB-47C8-83F6-B252A1C28767}" destId="{68295669-9767-47AA-BA48-751A114B9C54}" srcOrd="0" destOrd="0" presId="urn:microsoft.com/office/officeart/2018/2/layout/IconVerticalSolidList"/>
    <dgm:cxn modelId="{8E570BCB-76A1-4750-A643-672C86D1646A}" srcId="{C3CEB42B-7FDB-47C8-83F6-B252A1C28767}" destId="{19913620-5FE0-4EE3-B948-05A988C5901A}" srcOrd="1" destOrd="0" parTransId="{59C5F6B6-A9A3-42DA-BB38-A4F86653A5ED}" sibTransId="{D0597096-FF09-4D41-BA32-DF28CDA8DB78}"/>
    <dgm:cxn modelId="{FB5C84E9-B5B7-4F16-B68B-9CFBFA13DB96}" type="presOf" srcId="{6271B178-CFC0-4673-972E-0F072EFA10A8}" destId="{69F21C4F-0F0E-4BE2-A8FF-33CD27B7FD95}" srcOrd="0" destOrd="0" presId="urn:microsoft.com/office/officeart/2018/2/layout/IconVerticalSolidList"/>
    <dgm:cxn modelId="{8A746F54-8D9C-4945-BA95-013FE1462FA6}" type="presParOf" srcId="{68295669-9767-47AA-BA48-751A114B9C54}" destId="{0D6D11B0-E80D-44A8-A36C-F802E85F68F9}" srcOrd="0" destOrd="0" presId="urn:microsoft.com/office/officeart/2018/2/layout/IconVerticalSolidList"/>
    <dgm:cxn modelId="{679478B3-5BE8-4406-A62E-0C6AC84E3F11}" type="presParOf" srcId="{0D6D11B0-E80D-44A8-A36C-F802E85F68F9}" destId="{D942CBB7-495D-4754-9940-7BCB99585B59}" srcOrd="0" destOrd="0" presId="urn:microsoft.com/office/officeart/2018/2/layout/IconVerticalSolidList"/>
    <dgm:cxn modelId="{CBE3B6FF-37E4-4111-9F8B-EB3D5BE35C7C}" type="presParOf" srcId="{0D6D11B0-E80D-44A8-A36C-F802E85F68F9}" destId="{4A9B4D88-F0D2-4D6F-8FF0-F101591B7156}" srcOrd="1" destOrd="0" presId="urn:microsoft.com/office/officeart/2018/2/layout/IconVerticalSolidList"/>
    <dgm:cxn modelId="{893D2026-89D7-4B3F-A201-847427937957}" type="presParOf" srcId="{0D6D11B0-E80D-44A8-A36C-F802E85F68F9}" destId="{B7DBC77D-1451-45EB-96F4-211E69B508BC}" srcOrd="2" destOrd="0" presId="urn:microsoft.com/office/officeart/2018/2/layout/IconVerticalSolidList"/>
    <dgm:cxn modelId="{C74D0B3C-B223-46CD-AAED-2F5167460B43}" type="presParOf" srcId="{0D6D11B0-E80D-44A8-A36C-F802E85F68F9}" destId="{483F011A-B6CD-4277-81FA-161D193A1807}" srcOrd="3" destOrd="0" presId="urn:microsoft.com/office/officeart/2018/2/layout/IconVerticalSolidList"/>
    <dgm:cxn modelId="{E4D8D806-89A6-452E-A38B-CEDE7FED6717}" type="presParOf" srcId="{68295669-9767-47AA-BA48-751A114B9C54}" destId="{F2D2BDBE-0D88-433F-BA7F-1B5EF783A5C1}" srcOrd="1" destOrd="0" presId="urn:microsoft.com/office/officeart/2018/2/layout/IconVerticalSolidList"/>
    <dgm:cxn modelId="{2E12DB82-8199-460C-810F-4B47ECF3A816}" type="presParOf" srcId="{68295669-9767-47AA-BA48-751A114B9C54}" destId="{6543A4B4-BD04-44F1-B74B-51CB589BCA05}" srcOrd="2" destOrd="0" presId="urn:microsoft.com/office/officeart/2018/2/layout/IconVerticalSolidList"/>
    <dgm:cxn modelId="{CE97CF73-D428-458C-AFFF-35974DC2C904}" type="presParOf" srcId="{6543A4B4-BD04-44F1-B74B-51CB589BCA05}" destId="{8BF4D633-C7A3-427A-B3B2-0C9410983DFD}" srcOrd="0" destOrd="0" presId="urn:microsoft.com/office/officeart/2018/2/layout/IconVerticalSolidList"/>
    <dgm:cxn modelId="{5D1D3FB9-020A-40DF-9243-DA57483802E4}" type="presParOf" srcId="{6543A4B4-BD04-44F1-B74B-51CB589BCA05}" destId="{64740FB6-8EE2-4036-B96C-D6D6F2814927}" srcOrd="1" destOrd="0" presId="urn:microsoft.com/office/officeart/2018/2/layout/IconVerticalSolidList"/>
    <dgm:cxn modelId="{DED9F883-67C9-488F-9490-A0F7134C98C2}" type="presParOf" srcId="{6543A4B4-BD04-44F1-B74B-51CB589BCA05}" destId="{54012CC6-EA2C-4417-8605-9C19B9D9A6DE}" srcOrd="2" destOrd="0" presId="urn:microsoft.com/office/officeart/2018/2/layout/IconVerticalSolidList"/>
    <dgm:cxn modelId="{099E6A0B-B12B-4B72-9509-62976298D0D3}" type="presParOf" srcId="{6543A4B4-BD04-44F1-B74B-51CB589BCA05}" destId="{BB7DF13E-3B3C-4D72-BFFA-1F9D3394A4FC}" srcOrd="3" destOrd="0" presId="urn:microsoft.com/office/officeart/2018/2/layout/IconVerticalSolidList"/>
    <dgm:cxn modelId="{4AC155CA-4246-4381-8630-DA1378260209}" type="presParOf" srcId="{68295669-9767-47AA-BA48-751A114B9C54}" destId="{69A00558-D686-43A6-A654-56AA03893C42}" srcOrd="3" destOrd="0" presId="urn:microsoft.com/office/officeart/2018/2/layout/IconVerticalSolidList"/>
    <dgm:cxn modelId="{7B1FF9ED-B983-4BA5-A683-E6ACACCFBC42}" type="presParOf" srcId="{68295669-9767-47AA-BA48-751A114B9C54}" destId="{63B7ECB7-01EB-4BAA-B2E5-D76EB8B6CA48}" srcOrd="4" destOrd="0" presId="urn:microsoft.com/office/officeart/2018/2/layout/IconVerticalSolidList"/>
    <dgm:cxn modelId="{AB3027D6-F0B9-47E9-AA9D-839D093492BC}" type="presParOf" srcId="{63B7ECB7-01EB-4BAA-B2E5-D76EB8B6CA48}" destId="{393C0D51-F7C7-4D97-A624-D77305FB2202}" srcOrd="0" destOrd="0" presId="urn:microsoft.com/office/officeart/2018/2/layout/IconVerticalSolidList"/>
    <dgm:cxn modelId="{867E0F75-1FEC-4E75-A27F-1A71D1FA97F3}" type="presParOf" srcId="{63B7ECB7-01EB-4BAA-B2E5-D76EB8B6CA48}" destId="{510FA002-D2CB-4649-8A19-97CC19366309}" srcOrd="1" destOrd="0" presId="urn:microsoft.com/office/officeart/2018/2/layout/IconVerticalSolidList"/>
    <dgm:cxn modelId="{E5C7C3E7-D99D-485C-9F5F-C59BC68D25A4}" type="presParOf" srcId="{63B7ECB7-01EB-4BAA-B2E5-D76EB8B6CA48}" destId="{27141F00-2F63-4CAD-BAA5-11C879D35087}" srcOrd="2" destOrd="0" presId="urn:microsoft.com/office/officeart/2018/2/layout/IconVerticalSolidList"/>
    <dgm:cxn modelId="{2B858ED7-1512-4FA1-89C3-885ECFB660B8}" type="presParOf" srcId="{63B7ECB7-01EB-4BAA-B2E5-D76EB8B6CA48}" destId="{69F21C4F-0F0E-4BE2-A8FF-33CD27B7FD95}" srcOrd="3" destOrd="0" presId="urn:microsoft.com/office/officeart/2018/2/layout/IconVerticalSolidList"/>
    <dgm:cxn modelId="{56155669-5422-4B1D-961E-C6C893E96531}" type="presParOf" srcId="{68295669-9767-47AA-BA48-751A114B9C54}" destId="{49C896F3-4B59-4762-A6AD-7131C1D44585}" srcOrd="5" destOrd="0" presId="urn:microsoft.com/office/officeart/2018/2/layout/IconVerticalSolidList"/>
    <dgm:cxn modelId="{F3E164B0-56B5-438A-A708-6FAE1D0916BD}" type="presParOf" srcId="{68295669-9767-47AA-BA48-751A114B9C54}" destId="{2B0DC1BB-F810-42EE-B4C0-77212DB5F5E4}" srcOrd="6" destOrd="0" presId="urn:microsoft.com/office/officeart/2018/2/layout/IconVerticalSolidList"/>
    <dgm:cxn modelId="{6C20267F-2F68-463D-9938-2E54E8288DB8}" type="presParOf" srcId="{2B0DC1BB-F810-42EE-B4C0-77212DB5F5E4}" destId="{EF3A698E-468E-41C9-8F3F-D109062FD928}" srcOrd="0" destOrd="0" presId="urn:microsoft.com/office/officeart/2018/2/layout/IconVerticalSolidList"/>
    <dgm:cxn modelId="{95A179D3-D924-4FD0-9F71-E55D8C2069AB}" type="presParOf" srcId="{2B0DC1BB-F810-42EE-B4C0-77212DB5F5E4}" destId="{4E165E0E-F4F9-466F-8F14-751EFBE40CE6}" srcOrd="1" destOrd="0" presId="urn:microsoft.com/office/officeart/2018/2/layout/IconVerticalSolidList"/>
    <dgm:cxn modelId="{8CBE109F-7F6D-4779-95A0-E40B2DEDDFB9}" type="presParOf" srcId="{2B0DC1BB-F810-42EE-B4C0-77212DB5F5E4}" destId="{BFF08B14-3E01-4814-97CE-4FBF8A852E91}" srcOrd="2" destOrd="0" presId="urn:microsoft.com/office/officeart/2018/2/layout/IconVerticalSolidList"/>
    <dgm:cxn modelId="{A627BD60-874A-4BCD-A3DE-FF312BAFB6CF}" type="presParOf" srcId="{2B0DC1BB-F810-42EE-B4C0-77212DB5F5E4}" destId="{0A0A753E-74BC-4AFC-978C-E3BCF2C8948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0C14B5-C17A-4A03-8F49-C8A677B100E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7BEDC48-2126-4E4C-AD23-3F65A3C71756}">
      <dgm:prSet/>
      <dgm:spPr/>
      <dgm:t>
        <a:bodyPr/>
        <a:lstStyle/>
        <a:p>
          <a:r>
            <a:rPr lang="cs-CZ" b="0" i="0" baseline="0"/>
            <a:t>Technika skrytí informací v jiných datech (např. obrázcích, zvukových souborech).</a:t>
          </a:r>
          <a:endParaRPr lang="en-US"/>
        </a:p>
      </dgm:t>
    </dgm:pt>
    <dgm:pt modelId="{D3FBB273-90C7-4737-BCF6-5E3338B6F694}" type="parTrans" cxnId="{DB003B48-42EE-4E15-817C-AF4932BBA40F}">
      <dgm:prSet/>
      <dgm:spPr/>
      <dgm:t>
        <a:bodyPr/>
        <a:lstStyle/>
        <a:p>
          <a:endParaRPr lang="en-US"/>
        </a:p>
      </dgm:t>
    </dgm:pt>
    <dgm:pt modelId="{559D44EC-40D3-42DD-9F21-8A2423A0C403}" type="sibTrans" cxnId="{DB003B48-42EE-4E15-817C-AF4932BBA40F}">
      <dgm:prSet/>
      <dgm:spPr/>
      <dgm:t>
        <a:bodyPr/>
        <a:lstStyle/>
        <a:p>
          <a:endParaRPr lang="en-US"/>
        </a:p>
      </dgm:t>
    </dgm:pt>
    <dgm:pt modelId="{54EAEFD8-F85F-4E1C-99D9-E80126C415B6}">
      <dgm:prSet/>
      <dgm:spPr/>
      <dgm:t>
        <a:bodyPr/>
        <a:lstStyle/>
        <a:p>
          <a:r>
            <a:rPr lang="cs-CZ" b="0" i="0" baseline="0"/>
            <a:t>Cílem je skrýt samotnou existenci zprávy.</a:t>
          </a:r>
          <a:endParaRPr lang="en-US"/>
        </a:p>
      </dgm:t>
    </dgm:pt>
    <dgm:pt modelId="{70BAC731-9FC2-44BB-BC9B-C998009CC904}" type="parTrans" cxnId="{3A2040AE-B148-4B47-A1E8-85AC15010B5B}">
      <dgm:prSet/>
      <dgm:spPr/>
      <dgm:t>
        <a:bodyPr/>
        <a:lstStyle/>
        <a:p>
          <a:endParaRPr lang="en-US"/>
        </a:p>
      </dgm:t>
    </dgm:pt>
    <dgm:pt modelId="{173B2440-CCE9-451A-B123-BF193E7846C1}" type="sibTrans" cxnId="{3A2040AE-B148-4B47-A1E8-85AC15010B5B}">
      <dgm:prSet/>
      <dgm:spPr/>
      <dgm:t>
        <a:bodyPr/>
        <a:lstStyle/>
        <a:p>
          <a:endParaRPr lang="en-US"/>
        </a:p>
      </dgm:t>
    </dgm:pt>
    <dgm:pt modelId="{43A9F19B-F154-4814-B2FA-C119DF2C352B}">
      <dgm:prSet/>
      <dgm:spPr/>
      <dgm:t>
        <a:bodyPr/>
        <a:lstStyle/>
        <a:p>
          <a:r>
            <a:rPr lang="cs-CZ" b="0" i="0" baseline="0"/>
            <a:t>Skrytí textu v obrázcích</a:t>
          </a:r>
          <a:endParaRPr lang="en-US"/>
        </a:p>
      </dgm:t>
    </dgm:pt>
    <dgm:pt modelId="{E029E8BD-AFE1-4C7B-9F2D-AEB6D352AE1C}" type="parTrans" cxnId="{4EE918F5-87EB-4E5D-B235-C49E13668A31}">
      <dgm:prSet/>
      <dgm:spPr/>
      <dgm:t>
        <a:bodyPr/>
        <a:lstStyle/>
        <a:p>
          <a:endParaRPr lang="en-US"/>
        </a:p>
      </dgm:t>
    </dgm:pt>
    <dgm:pt modelId="{F2535870-116A-4706-83B7-3804A0754435}" type="sibTrans" cxnId="{4EE918F5-87EB-4E5D-B235-C49E13668A31}">
      <dgm:prSet/>
      <dgm:spPr/>
      <dgm:t>
        <a:bodyPr/>
        <a:lstStyle/>
        <a:p>
          <a:endParaRPr lang="en-US"/>
        </a:p>
      </dgm:t>
    </dgm:pt>
    <dgm:pt modelId="{329B854C-981D-4117-8A01-666DF65AB41C}">
      <dgm:prSet/>
      <dgm:spPr/>
      <dgm:t>
        <a:bodyPr/>
        <a:lstStyle/>
        <a:p>
          <a:r>
            <a:rPr lang="cs-CZ" b="0" i="0" baseline="0"/>
            <a:t>Skrytí zpráv v audio souborech</a:t>
          </a:r>
          <a:endParaRPr lang="en-US"/>
        </a:p>
      </dgm:t>
    </dgm:pt>
    <dgm:pt modelId="{77025205-B8EE-4AD9-A44D-1D714120242E}" type="parTrans" cxnId="{5729F4CE-D6DA-4920-A06E-B99F5619297D}">
      <dgm:prSet/>
      <dgm:spPr/>
      <dgm:t>
        <a:bodyPr/>
        <a:lstStyle/>
        <a:p>
          <a:endParaRPr lang="en-US"/>
        </a:p>
      </dgm:t>
    </dgm:pt>
    <dgm:pt modelId="{66CD649C-AE96-4458-880F-770288ACD92C}" type="sibTrans" cxnId="{5729F4CE-D6DA-4920-A06E-B99F5619297D}">
      <dgm:prSet/>
      <dgm:spPr/>
      <dgm:t>
        <a:bodyPr/>
        <a:lstStyle/>
        <a:p>
          <a:endParaRPr lang="en-US"/>
        </a:p>
      </dgm:t>
    </dgm:pt>
    <dgm:pt modelId="{CBC3FBC7-09A0-4C85-9484-065B8CA68077}" type="pres">
      <dgm:prSet presAssocID="{900C14B5-C17A-4A03-8F49-C8A677B100EC}" presName="root" presStyleCnt="0">
        <dgm:presLayoutVars>
          <dgm:dir/>
          <dgm:resizeHandles val="exact"/>
        </dgm:presLayoutVars>
      </dgm:prSet>
      <dgm:spPr/>
    </dgm:pt>
    <dgm:pt modelId="{1EE80CF1-D7C7-44B7-962B-67F612D87493}" type="pres">
      <dgm:prSet presAssocID="{D7BEDC48-2126-4E4C-AD23-3F65A3C71756}" presName="compNode" presStyleCnt="0"/>
      <dgm:spPr/>
    </dgm:pt>
    <dgm:pt modelId="{56F92DBA-2D65-47E3-BAD4-BC65189A6FB0}" type="pres">
      <dgm:prSet presAssocID="{D7BEDC48-2126-4E4C-AD23-3F65A3C71756}" presName="bgRect" presStyleLbl="bgShp" presStyleIdx="0" presStyleCnt="4"/>
      <dgm:spPr/>
    </dgm:pt>
    <dgm:pt modelId="{9B5CDF2F-1BAC-4029-A860-9A45ABED5B04}" type="pres">
      <dgm:prSet presAssocID="{D7BEDC48-2126-4E4C-AD23-3F65A3C7175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F18E3704-7514-47FB-B36C-B7F2156B6F6A}" type="pres">
      <dgm:prSet presAssocID="{D7BEDC48-2126-4E4C-AD23-3F65A3C71756}" presName="spaceRect" presStyleCnt="0"/>
      <dgm:spPr/>
    </dgm:pt>
    <dgm:pt modelId="{3AF88F85-F9A0-4B82-BE87-01EB1B2741E5}" type="pres">
      <dgm:prSet presAssocID="{D7BEDC48-2126-4E4C-AD23-3F65A3C71756}" presName="parTx" presStyleLbl="revTx" presStyleIdx="0" presStyleCnt="4">
        <dgm:presLayoutVars>
          <dgm:chMax val="0"/>
          <dgm:chPref val="0"/>
        </dgm:presLayoutVars>
      </dgm:prSet>
      <dgm:spPr/>
    </dgm:pt>
    <dgm:pt modelId="{CD19F924-2F7E-4F73-9639-88315DC8D7BA}" type="pres">
      <dgm:prSet presAssocID="{559D44EC-40D3-42DD-9F21-8A2423A0C403}" presName="sibTrans" presStyleCnt="0"/>
      <dgm:spPr/>
    </dgm:pt>
    <dgm:pt modelId="{B371C7FC-E19F-42A2-9CA0-F4E8C339C978}" type="pres">
      <dgm:prSet presAssocID="{54EAEFD8-F85F-4E1C-99D9-E80126C415B6}" presName="compNode" presStyleCnt="0"/>
      <dgm:spPr/>
    </dgm:pt>
    <dgm:pt modelId="{CA373E3C-CA89-42B3-AE0E-14FF62910110}" type="pres">
      <dgm:prSet presAssocID="{54EAEFD8-F85F-4E1C-99D9-E80126C415B6}" presName="bgRect" presStyleLbl="bgShp" presStyleIdx="1" presStyleCnt="4"/>
      <dgm:spPr/>
    </dgm:pt>
    <dgm:pt modelId="{78A34DFC-D330-4987-8118-A36F8AFC0B9B}" type="pres">
      <dgm:prSet presAssocID="{54EAEFD8-F85F-4E1C-99D9-E80126C415B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viny"/>
        </a:ext>
      </dgm:extLst>
    </dgm:pt>
    <dgm:pt modelId="{0915451E-4D19-4D12-9427-F09BB0D00940}" type="pres">
      <dgm:prSet presAssocID="{54EAEFD8-F85F-4E1C-99D9-E80126C415B6}" presName="spaceRect" presStyleCnt="0"/>
      <dgm:spPr/>
    </dgm:pt>
    <dgm:pt modelId="{36B589EF-5FFA-4E62-97BD-2A30385D4BA7}" type="pres">
      <dgm:prSet presAssocID="{54EAEFD8-F85F-4E1C-99D9-E80126C415B6}" presName="parTx" presStyleLbl="revTx" presStyleIdx="1" presStyleCnt="4">
        <dgm:presLayoutVars>
          <dgm:chMax val="0"/>
          <dgm:chPref val="0"/>
        </dgm:presLayoutVars>
      </dgm:prSet>
      <dgm:spPr/>
    </dgm:pt>
    <dgm:pt modelId="{17522C58-3071-4AC7-8AD8-1FCB04171953}" type="pres">
      <dgm:prSet presAssocID="{173B2440-CCE9-451A-B123-BF193E7846C1}" presName="sibTrans" presStyleCnt="0"/>
      <dgm:spPr/>
    </dgm:pt>
    <dgm:pt modelId="{68E51C84-25BD-4087-B09F-CA589719312C}" type="pres">
      <dgm:prSet presAssocID="{43A9F19B-F154-4814-B2FA-C119DF2C352B}" presName="compNode" presStyleCnt="0"/>
      <dgm:spPr/>
    </dgm:pt>
    <dgm:pt modelId="{A4948FD6-D004-42F2-AF4A-C116DE86EF35}" type="pres">
      <dgm:prSet presAssocID="{43A9F19B-F154-4814-B2FA-C119DF2C352B}" presName="bgRect" presStyleLbl="bgShp" presStyleIdx="2" presStyleCnt="4"/>
      <dgm:spPr/>
    </dgm:pt>
    <dgm:pt modelId="{AB2A6644-FAC2-4594-9079-3AA199AA42E0}" type="pres">
      <dgm:prSet presAssocID="{43A9F19B-F154-4814-B2FA-C119DF2C352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E20661A1-3F99-4706-8803-56EA13A5219B}" type="pres">
      <dgm:prSet presAssocID="{43A9F19B-F154-4814-B2FA-C119DF2C352B}" presName="spaceRect" presStyleCnt="0"/>
      <dgm:spPr/>
    </dgm:pt>
    <dgm:pt modelId="{2E6F16EF-CBA9-4345-96B1-6EE9307EDBA3}" type="pres">
      <dgm:prSet presAssocID="{43A9F19B-F154-4814-B2FA-C119DF2C352B}" presName="parTx" presStyleLbl="revTx" presStyleIdx="2" presStyleCnt="4">
        <dgm:presLayoutVars>
          <dgm:chMax val="0"/>
          <dgm:chPref val="0"/>
        </dgm:presLayoutVars>
      </dgm:prSet>
      <dgm:spPr/>
    </dgm:pt>
    <dgm:pt modelId="{FA13AFFA-479C-42ED-8C3D-0181AC81BB62}" type="pres">
      <dgm:prSet presAssocID="{F2535870-116A-4706-83B7-3804A0754435}" presName="sibTrans" presStyleCnt="0"/>
      <dgm:spPr/>
    </dgm:pt>
    <dgm:pt modelId="{A3CCC2C5-519D-4418-A008-A44707ED3426}" type="pres">
      <dgm:prSet presAssocID="{329B854C-981D-4117-8A01-666DF65AB41C}" presName="compNode" presStyleCnt="0"/>
      <dgm:spPr/>
    </dgm:pt>
    <dgm:pt modelId="{E11487C5-9A36-43F4-942B-0BA3AAE5E3C6}" type="pres">
      <dgm:prSet presAssocID="{329B854C-981D-4117-8A01-666DF65AB41C}" presName="bgRect" presStyleLbl="bgShp" presStyleIdx="3" presStyleCnt="4"/>
      <dgm:spPr/>
    </dgm:pt>
    <dgm:pt modelId="{C8BDABC4-42DC-4313-9E66-0AC494D63647}" type="pres">
      <dgm:prSet presAssocID="{329B854C-981D-4117-8A01-666DF65AB41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uchátka"/>
        </a:ext>
      </dgm:extLst>
    </dgm:pt>
    <dgm:pt modelId="{80A0EFA9-E526-4309-AB47-AB145E302C06}" type="pres">
      <dgm:prSet presAssocID="{329B854C-981D-4117-8A01-666DF65AB41C}" presName="spaceRect" presStyleCnt="0"/>
      <dgm:spPr/>
    </dgm:pt>
    <dgm:pt modelId="{EFEB390C-C6B6-41C6-8419-16227EA03988}" type="pres">
      <dgm:prSet presAssocID="{329B854C-981D-4117-8A01-666DF65AB41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3F68E12-8F53-48A2-BB68-64A5F13F0E22}" type="presOf" srcId="{329B854C-981D-4117-8A01-666DF65AB41C}" destId="{EFEB390C-C6B6-41C6-8419-16227EA03988}" srcOrd="0" destOrd="0" presId="urn:microsoft.com/office/officeart/2018/2/layout/IconVerticalSolidList"/>
    <dgm:cxn modelId="{DB003B48-42EE-4E15-817C-AF4932BBA40F}" srcId="{900C14B5-C17A-4A03-8F49-C8A677B100EC}" destId="{D7BEDC48-2126-4E4C-AD23-3F65A3C71756}" srcOrd="0" destOrd="0" parTransId="{D3FBB273-90C7-4737-BCF6-5E3338B6F694}" sibTransId="{559D44EC-40D3-42DD-9F21-8A2423A0C403}"/>
    <dgm:cxn modelId="{8661C06C-3C0D-4EC7-9DC9-E78C4DFAF475}" type="presOf" srcId="{900C14B5-C17A-4A03-8F49-C8A677B100EC}" destId="{CBC3FBC7-09A0-4C85-9484-065B8CA68077}" srcOrd="0" destOrd="0" presId="urn:microsoft.com/office/officeart/2018/2/layout/IconVerticalSolidList"/>
    <dgm:cxn modelId="{A25BAC7E-2CBD-4143-A715-9B381FB2ED80}" type="presOf" srcId="{43A9F19B-F154-4814-B2FA-C119DF2C352B}" destId="{2E6F16EF-CBA9-4345-96B1-6EE9307EDBA3}" srcOrd="0" destOrd="0" presId="urn:microsoft.com/office/officeart/2018/2/layout/IconVerticalSolidList"/>
    <dgm:cxn modelId="{9C3E008E-0E24-4BB7-85C4-5A3E14891B50}" type="presOf" srcId="{D7BEDC48-2126-4E4C-AD23-3F65A3C71756}" destId="{3AF88F85-F9A0-4B82-BE87-01EB1B2741E5}" srcOrd="0" destOrd="0" presId="urn:microsoft.com/office/officeart/2018/2/layout/IconVerticalSolidList"/>
    <dgm:cxn modelId="{3A2040AE-B148-4B47-A1E8-85AC15010B5B}" srcId="{900C14B5-C17A-4A03-8F49-C8A677B100EC}" destId="{54EAEFD8-F85F-4E1C-99D9-E80126C415B6}" srcOrd="1" destOrd="0" parTransId="{70BAC731-9FC2-44BB-BC9B-C998009CC904}" sibTransId="{173B2440-CCE9-451A-B123-BF193E7846C1}"/>
    <dgm:cxn modelId="{5729F4CE-D6DA-4920-A06E-B99F5619297D}" srcId="{900C14B5-C17A-4A03-8F49-C8A677B100EC}" destId="{329B854C-981D-4117-8A01-666DF65AB41C}" srcOrd="3" destOrd="0" parTransId="{77025205-B8EE-4AD9-A44D-1D714120242E}" sibTransId="{66CD649C-AE96-4458-880F-770288ACD92C}"/>
    <dgm:cxn modelId="{8DF90FE0-0A37-4BB2-AEF2-35873EA7389D}" type="presOf" srcId="{54EAEFD8-F85F-4E1C-99D9-E80126C415B6}" destId="{36B589EF-5FFA-4E62-97BD-2A30385D4BA7}" srcOrd="0" destOrd="0" presId="urn:microsoft.com/office/officeart/2018/2/layout/IconVerticalSolidList"/>
    <dgm:cxn modelId="{4EE918F5-87EB-4E5D-B235-C49E13668A31}" srcId="{900C14B5-C17A-4A03-8F49-C8A677B100EC}" destId="{43A9F19B-F154-4814-B2FA-C119DF2C352B}" srcOrd="2" destOrd="0" parTransId="{E029E8BD-AFE1-4C7B-9F2D-AEB6D352AE1C}" sibTransId="{F2535870-116A-4706-83B7-3804A0754435}"/>
    <dgm:cxn modelId="{770E6F9F-5EEC-4F5A-B0B8-6CD0D100EFB9}" type="presParOf" srcId="{CBC3FBC7-09A0-4C85-9484-065B8CA68077}" destId="{1EE80CF1-D7C7-44B7-962B-67F612D87493}" srcOrd="0" destOrd="0" presId="urn:microsoft.com/office/officeart/2018/2/layout/IconVerticalSolidList"/>
    <dgm:cxn modelId="{C87CE2C0-F0E9-4901-8EBE-7E5DC8EF824E}" type="presParOf" srcId="{1EE80CF1-D7C7-44B7-962B-67F612D87493}" destId="{56F92DBA-2D65-47E3-BAD4-BC65189A6FB0}" srcOrd="0" destOrd="0" presId="urn:microsoft.com/office/officeart/2018/2/layout/IconVerticalSolidList"/>
    <dgm:cxn modelId="{415CA1D7-BFA7-496B-A374-D2D1C9C7CB03}" type="presParOf" srcId="{1EE80CF1-D7C7-44B7-962B-67F612D87493}" destId="{9B5CDF2F-1BAC-4029-A860-9A45ABED5B04}" srcOrd="1" destOrd="0" presId="urn:microsoft.com/office/officeart/2018/2/layout/IconVerticalSolidList"/>
    <dgm:cxn modelId="{C42FB5B4-ED4E-4EE4-9120-94CC914528D4}" type="presParOf" srcId="{1EE80CF1-D7C7-44B7-962B-67F612D87493}" destId="{F18E3704-7514-47FB-B36C-B7F2156B6F6A}" srcOrd="2" destOrd="0" presId="urn:microsoft.com/office/officeart/2018/2/layout/IconVerticalSolidList"/>
    <dgm:cxn modelId="{1775982F-5761-4672-9DC0-08F6BB41BAC7}" type="presParOf" srcId="{1EE80CF1-D7C7-44B7-962B-67F612D87493}" destId="{3AF88F85-F9A0-4B82-BE87-01EB1B2741E5}" srcOrd="3" destOrd="0" presId="urn:microsoft.com/office/officeart/2018/2/layout/IconVerticalSolidList"/>
    <dgm:cxn modelId="{D5434C78-AF10-462C-BE1C-77E6CD314475}" type="presParOf" srcId="{CBC3FBC7-09A0-4C85-9484-065B8CA68077}" destId="{CD19F924-2F7E-4F73-9639-88315DC8D7BA}" srcOrd="1" destOrd="0" presId="urn:microsoft.com/office/officeart/2018/2/layout/IconVerticalSolidList"/>
    <dgm:cxn modelId="{6B89078C-8683-498C-87F1-9C545D838B2F}" type="presParOf" srcId="{CBC3FBC7-09A0-4C85-9484-065B8CA68077}" destId="{B371C7FC-E19F-42A2-9CA0-F4E8C339C978}" srcOrd="2" destOrd="0" presId="urn:microsoft.com/office/officeart/2018/2/layout/IconVerticalSolidList"/>
    <dgm:cxn modelId="{A1498D3D-C20C-4FEC-8EB1-E5EE2134A5B6}" type="presParOf" srcId="{B371C7FC-E19F-42A2-9CA0-F4E8C339C978}" destId="{CA373E3C-CA89-42B3-AE0E-14FF62910110}" srcOrd="0" destOrd="0" presId="urn:microsoft.com/office/officeart/2018/2/layout/IconVerticalSolidList"/>
    <dgm:cxn modelId="{E81B024F-7801-4AE1-9446-C07AA1F127F8}" type="presParOf" srcId="{B371C7FC-E19F-42A2-9CA0-F4E8C339C978}" destId="{78A34DFC-D330-4987-8118-A36F8AFC0B9B}" srcOrd="1" destOrd="0" presId="urn:microsoft.com/office/officeart/2018/2/layout/IconVerticalSolidList"/>
    <dgm:cxn modelId="{378C6BA1-D2ED-44AC-896C-ABD7A76F88C6}" type="presParOf" srcId="{B371C7FC-E19F-42A2-9CA0-F4E8C339C978}" destId="{0915451E-4D19-4D12-9427-F09BB0D00940}" srcOrd="2" destOrd="0" presId="urn:microsoft.com/office/officeart/2018/2/layout/IconVerticalSolidList"/>
    <dgm:cxn modelId="{FFF4C6E5-59C4-4A56-8671-A7C5C1B21E71}" type="presParOf" srcId="{B371C7FC-E19F-42A2-9CA0-F4E8C339C978}" destId="{36B589EF-5FFA-4E62-97BD-2A30385D4BA7}" srcOrd="3" destOrd="0" presId="urn:microsoft.com/office/officeart/2018/2/layout/IconVerticalSolidList"/>
    <dgm:cxn modelId="{A805E5C7-C9BE-425F-84DE-E12CB19610DD}" type="presParOf" srcId="{CBC3FBC7-09A0-4C85-9484-065B8CA68077}" destId="{17522C58-3071-4AC7-8AD8-1FCB04171953}" srcOrd="3" destOrd="0" presId="urn:microsoft.com/office/officeart/2018/2/layout/IconVerticalSolidList"/>
    <dgm:cxn modelId="{13D458A6-9455-4C15-B802-9C5165CD0C7C}" type="presParOf" srcId="{CBC3FBC7-09A0-4C85-9484-065B8CA68077}" destId="{68E51C84-25BD-4087-B09F-CA589719312C}" srcOrd="4" destOrd="0" presId="urn:microsoft.com/office/officeart/2018/2/layout/IconVerticalSolidList"/>
    <dgm:cxn modelId="{A4BD548F-CCC4-4F86-8074-C7353875E82C}" type="presParOf" srcId="{68E51C84-25BD-4087-B09F-CA589719312C}" destId="{A4948FD6-D004-42F2-AF4A-C116DE86EF35}" srcOrd="0" destOrd="0" presId="urn:microsoft.com/office/officeart/2018/2/layout/IconVerticalSolidList"/>
    <dgm:cxn modelId="{B90D7D56-6A87-44C4-9AE3-C38B4323DDB5}" type="presParOf" srcId="{68E51C84-25BD-4087-B09F-CA589719312C}" destId="{AB2A6644-FAC2-4594-9079-3AA199AA42E0}" srcOrd="1" destOrd="0" presId="urn:microsoft.com/office/officeart/2018/2/layout/IconVerticalSolidList"/>
    <dgm:cxn modelId="{C1CA736F-C947-4839-91EF-47D25E274EA9}" type="presParOf" srcId="{68E51C84-25BD-4087-B09F-CA589719312C}" destId="{E20661A1-3F99-4706-8803-56EA13A5219B}" srcOrd="2" destOrd="0" presId="urn:microsoft.com/office/officeart/2018/2/layout/IconVerticalSolidList"/>
    <dgm:cxn modelId="{CC9283DD-F8CD-49A0-8D46-4D207D99B847}" type="presParOf" srcId="{68E51C84-25BD-4087-B09F-CA589719312C}" destId="{2E6F16EF-CBA9-4345-96B1-6EE9307EDBA3}" srcOrd="3" destOrd="0" presId="urn:microsoft.com/office/officeart/2018/2/layout/IconVerticalSolidList"/>
    <dgm:cxn modelId="{5CD0F2A9-A7FA-46B3-A56C-96C27B960210}" type="presParOf" srcId="{CBC3FBC7-09A0-4C85-9484-065B8CA68077}" destId="{FA13AFFA-479C-42ED-8C3D-0181AC81BB62}" srcOrd="5" destOrd="0" presId="urn:microsoft.com/office/officeart/2018/2/layout/IconVerticalSolidList"/>
    <dgm:cxn modelId="{AC2A896B-0B3F-4E9D-9010-1B639619E368}" type="presParOf" srcId="{CBC3FBC7-09A0-4C85-9484-065B8CA68077}" destId="{A3CCC2C5-519D-4418-A008-A44707ED3426}" srcOrd="6" destOrd="0" presId="urn:microsoft.com/office/officeart/2018/2/layout/IconVerticalSolidList"/>
    <dgm:cxn modelId="{D428008E-9E08-41ED-BAE5-162252342081}" type="presParOf" srcId="{A3CCC2C5-519D-4418-A008-A44707ED3426}" destId="{E11487C5-9A36-43F4-942B-0BA3AAE5E3C6}" srcOrd="0" destOrd="0" presId="urn:microsoft.com/office/officeart/2018/2/layout/IconVerticalSolidList"/>
    <dgm:cxn modelId="{937F93A0-00F8-467C-90B4-E67639D55AAC}" type="presParOf" srcId="{A3CCC2C5-519D-4418-A008-A44707ED3426}" destId="{C8BDABC4-42DC-4313-9E66-0AC494D63647}" srcOrd="1" destOrd="0" presId="urn:microsoft.com/office/officeart/2018/2/layout/IconVerticalSolidList"/>
    <dgm:cxn modelId="{F5065F1F-C142-484B-B1A2-F605A421F4EA}" type="presParOf" srcId="{A3CCC2C5-519D-4418-A008-A44707ED3426}" destId="{80A0EFA9-E526-4309-AB47-AB145E302C06}" srcOrd="2" destOrd="0" presId="urn:microsoft.com/office/officeart/2018/2/layout/IconVerticalSolidList"/>
    <dgm:cxn modelId="{3CD78EEF-26DF-4E9A-A041-B28AF03F3C68}" type="presParOf" srcId="{A3CCC2C5-519D-4418-A008-A44707ED3426}" destId="{EFEB390C-C6B6-41C6-8419-16227EA0398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3D4AF8-0C31-4168-BB75-56EC7E49800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B28ACB0-030A-43A4-B998-78BA16F0A52F}">
      <dgm:prSet/>
      <dgm:spPr/>
      <dgm:t>
        <a:bodyPr/>
        <a:lstStyle/>
        <a:p>
          <a:r>
            <a:rPr lang="cs-CZ" b="0" i="0" baseline="0"/>
            <a:t>Šifra, kde pro šifrování i dešifrování se používá stejný klíč.</a:t>
          </a:r>
          <a:endParaRPr lang="en-US"/>
        </a:p>
      </dgm:t>
    </dgm:pt>
    <dgm:pt modelId="{2DE87903-3961-4895-9273-24469F1F2891}" type="parTrans" cxnId="{9C191313-7456-4A17-8AAA-5103693A6A5C}">
      <dgm:prSet/>
      <dgm:spPr/>
      <dgm:t>
        <a:bodyPr/>
        <a:lstStyle/>
        <a:p>
          <a:endParaRPr lang="en-US"/>
        </a:p>
      </dgm:t>
    </dgm:pt>
    <dgm:pt modelId="{14F26AAC-A245-48DD-AB5F-101B12392BC8}" type="sibTrans" cxnId="{9C191313-7456-4A17-8AAA-5103693A6A5C}">
      <dgm:prSet/>
      <dgm:spPr/>
      <dgm:t>
        <a:bodyPr/>
        <a:lstStyle/>
        <a:p>
          <a:endParaRPr lang="en-US"/>
        </a:p>
      </dgm:t>
    </dgm:pt>
    <dgm:pt modelId="{84B6098D-CA4E-4AA1-B48F-0BE8E27AB1A8}">
      <dgm:prSet/>
      <dgm:spPr/>
      <dgm:t>
        <a:bodyPr/>
        <a:lstStyle/>
        <a:p>
          <a:r>
            <a:rPr lang="cs-CZ" b="1" i="0" baseline="0"/>
            <a:t>AES</a:t>
          </a:r>
          <a:r>
            <a:rPr lang="cs-CZ" b="0" i="0" baseline="0"/>
            <a:t> (Advanced Encryption Standard)</a:t>
          </a:r>
          <a:endParaRPr lang="en-US"/>
        </a:p>
      </dgm:t>
    </dgm:pt>
    <dgm:pt modelId="{4DAF8B49-6FA8-4ADF-BD0C-7BA10600E2F1}" type="parTrans" cxnId="{D56D3E31-6C5D-42DE-8EBC-F99687092144}">
      <dgm:prSet/>
      <dgm:spPr/>
      <dgm:t>
        <a:bodyPr/>
        <a:lstStyle/>
        <a:p>
          <a:endParaRPr lang="en-US"/>
        </a:p>
      </dgm:t>
    </dgm:pt>
    <dgm:pt modelId="{F76FCAAA-16C8-48C3-A851-9FE75C71E0C5}" type="sibTrans" cxnId="{D56D3E31-6C5D-42DE-8EBC-F99687092144}">
      <dgm:prSet/>
      <dgm:spPr/>
      <dgm:t>
        <a:bodyPr/>
        <a:lstStyle/>
        <a:p>
          <a:endParaRPr lang="en-US"/>
        </a:p>
      </dgm:t>
    </dgm:pt>
    <dgm:pt modelId="{65EA0E4D-1904-445A-97F1-06DE98BB05B2}">
      <dgm:prSet/>
      <dgm:spPr/>
      <dgm:t>
        <a:bodyPr/>
        <a:lstStyle/>
        <a:p>
          <a:r>
            <a:rPr lang="cs-CZ" b="1" i="0" baseline="0"/>
            <a:t>DES</a:t>
          </a:r>
          <a:r>
            <a:rPr lang="cs-CZ" b="0" i="0" baseline="0"/>
            <a:t> (Data Encryption Standard)</a:t>
          </a:r>
          <a:endParaRPr lang="en-US"/>
        </a:p>
      </dgm:t>
    </dgm:pt>
    <dgm:pt modelId="{33620732-535C-494C-9AB7-FEE5E49D8940}" type="parTrans" cxnId="{9FEDCE6F-BA93-435D-9C4A-D995A5620C5A}">
      <dgm:prSet/>
      <dgm:spPr/>
      <dgm:t>
        <a:bodyPr/>
        <a:lstStyle/>
        <a:p>
          <a:endParaRPr lang="en-US"/>
        </a:p>
      </dgm:t>
    </dgm:pt>
    <dgm:pt modelId="{4CCEFA40-F7D7-47E2-B17C-EC0A7019442A}" type="sibTrans" cxnId="{9FEDCE6F-BA93-435D-9C4A-D995A5620C5A}">
      <dgm:prSet/>
      <dgm:spPr/>
      <dgm:t>
        <a:bodyPr/>
        <a:lstStyle/>
        <a:p>
          <a:endParaRPr lang="en-US"/>
        </a:p>
      </dgm:t>
    </dgm:pt>
    <dgm:pt modelId="{EC043384-C117-481D-909D-8B8BE46BFB52}">
      <dgm:prSet/>
      <dgm:spPr/>
      <dgm:t>
        <a:bodyPr/>
        <a:lstStyle/>
        <a:p>
          <a:r>
            <a:rPr lang="cs-CZ" b="0" i="0" baseline="0"/>
            <a:t>Rychlé šifrování</a:t>
          </a:r>
          <a:endParaRPr lang="en-US"/>
        </a:p>
      </dgm:t>
    </dgm:pt>
    <dgm:pt modelId="{7DE02A93-E963-40AC-B987-AF442F3AAA81}" type="parTrans" cxnId="{7F2450E7-98E8-4863-B057-CC5D6AE09350}">
      <dgm:prSet/>
      <dgm:spPr/>
      <dgm:t>
        <a:bodyPr/>
        <a:lstStyle/>
        <a:p>
          <a:endParaRPr lang="en-US"/>
        </a:p>
      </dgm:t>
    </dgm:pt>
    <dgm:pt modelId="{E6DF8DCF-AFB1-4BE1-AC61-65299961D8B7}" type="sibTrans" cxnId="{7F2450E7-98E8-4863-B057-CC5D6AE09350}">
      <dgm:prSet/>
      <dgm:spPr/>
      <dgm:t>
        <a:bodyPr/>
        <a:lstStyle/>
        <a:p>
          <a:endParaRPr lang="en-US"/>
        </a:p>
      </dgm:t>
    </dgm:pt>
    <dgm:pt modelId="{0394A36C-D3DA-44F3-B5CC-EE4FFD0F431A}">
      <dgm:prSet/>
      <dgm:spPr/>
      <dgm:t>
        <a:bodyPr/>
        <a:lstStyle/>
        <a:p>
          <a:r>
            <a:rPr lang="cs-CZ" b="0" i="0" baseline="0"/>
            <a:t>Nutnost bezpečného sdílení klíče mezi odesílatelem a příjemcem.</a:t>
          </a:r>
          <a:endParaRPr lang="en-US"/>
        </a:p>
      </dgm:t>
    </dgm:pt>
    <dgm:pt modelId="{2820A2F8-BDF1-4BEA-9153-3C4A87C46128}" type="parTrans" cxnId="{6282DF09-FC72-415F-B906-C1CA5BC88717}">
      <dgm:prSet/>
      <dgm:spPr/>
      <dgm:t>
        <a:bodyPr/>
        <a:lstStyle/>
        <a:p>
          <a:endParaRPr lang="en-US"/>
        </a:p>
      </dgm:t>
    </dgm:pt>
    <dgm:pt modelId="{1711A0A6-A2F6-4CAE-8C78-8686BF5CB467}" type="sibTrans" cxnId="{6282DF09-FC72-415F-B906-C1CA5BC88717}">
      <dgm:prSet/>
      <dgm:spPr/>
      <dgm:t>
        <a:bodyPr/>
        <a:lstStyle/>
        <a:p>
          <a:endParaRPr lang="en-US"/>
        </a:p>
      </dgm:t>
    </dgm:pt>
    <dgm:pt modelId="{1A0B309C-7953-492E-8358-618B9FFA50B2}" type="pres">
      <dgm:prSet presAssocID="{183D4AF8-0C31-4168-BB75-56EC7E498004}" presName="linear" presStyleCnt="0">
        <dgm:presLayoutVars>
          <dgm:animLvl val="lvl"/>
          <dgm:resizeHandles val="exact"/>
        </dgm:presLayoutVars>
      </dgm:prSet>
      <dgm:spPr/>
    </dgm:pt>
    <dgm:pt modelId="{F9D82F9B-8D17-4B5D-B2B3-9C04A00544DC}" type="pres">
      <dgm:prSet presAssocID="{1B28ACB0-030A-43A4-B998-78BA16F0A52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4720D1C-0DB2-4CC9-8093-E0E88538C695}" type="pres">
      <dgm:prSet presAssocID="{14F26AAC-A245-48DD-AB5F-101B12392BC8}" presName="spacer" presStyleCnt="0"/>
      <dgm:spPr/>
    </dgm:pt>
    <dgm:pt modelId="{6359825E-8883-45BB-A3D6-18A8D78C1407}" type="pres">
      <dgm:prSet presAssocID="{84B6098D-CA4E-4AA1-B48F-0BE8E27AB1A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61FD085-10E2-4A26-9ED5-863CDFAEC618}" type="pres">
      <dgm:prSet presAssocID="{F76FCAAA-16C8-48C3-A851-9FE75C71E0C5}" presName="spacer" presStyleCnt="0"/>
      <dgm:spPr/>
    </dgm:pt>
    <dgm:pt modelId="{C91F7D56-D490-456F-AF8B-CC328AC48323}" type="pres">
      <dgm:prSet presAssocID="{65EA0E4D-1904-445A-97F1-06DE98BB05B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0385036-8100-43D0-A039-7ECF53CE1B70}" type="pres">
      <dgm:prSet presAssocID="{4CCEFA40-F7D7-47E2-B17C-EC0A7019442A}" presName="spacer" presStyleCnt="0"/>
      <dgm:spPr/>
    </dgm:pt>
    <dgm:pt modelId="{F9472084-7DD4-4F97-B8B7-45413A14C8D6}" type="pres">
      <dgm:prSet presAssocID="{EC043384-C117-481D-909D-8B8BE46BFB5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8A03638-71B3-40DF-A3A1-9E65F7ADAB42}" type="pres">
      <dgm:prSet presAssocID="{E6DF8DCF-AFB1-4BE1-AC61-65299961D8B7}" presName="spacer" presStyleCnt="0"/>
      <dgm:spPr/>
    </dgm:pt>
    <dgm:pt modelId="{96C918DA-7159-434F-AC24-B0D28560EF08}" type="pres">
      <dgm:prSet presAssocID="{0394A36C-D3DA-44F3-B5CC-EE4FFD0F431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282DF09-FC72-415F-B906-C1CA5BC88717}" srcId="{183D4AF8-0C31-4168-BB75-56EC7E498004}" destId="{0394A36C-D3DA-44F3-B5CC-EE4FFD0F431A}" srcOrd="4" destOrd="0" parTransId="{2820A2F8-BDF1-4BEA-9153-3C4A87C46128}" sibTransId="{1711A0A6-A2F6-4CAE-8C78-8686BF5CB467}"/>
    <dgm:cxn modelId="{9C191313-7456-4A17-8AAA-5103693A6A5C}" srcId="{183D4AF8-0C31-4168-BB75-56EC7E498004}" destId="{1B28ACB0-030A-43A4-B998-78BA16F0A52F}" srcOrd="0" destOrd="0" parTransId="{2DE87903-3961-4895-9273-24469F1F2891}" sibTransId="{14F26AAC-A245-48DD-AB5F-101B12392BC8}"/>
    <dgm:cxn modelId="{D56D3E31-6C5D-42DE-8EBC-F99687092144}" srcId="{183D4AF8-0C31-4168-BB75-56EC7E498004}" destId="{84B6098D-CA4E-4AA1-B48F-0BE8E27AB1A8}" srcOrd="1" destOrd="0" parTransId="{4DAF8B49-6FA8-4ADF-BD0C-7BA10600E2F1}" sibTransId="{F76FCAAA-16C8-48C3-A851-9FE75C71E0C5}"/>
    <dgm:cxn modelId="{9FEDCE6F-BA93-435D-9C4A-D995A5620C5A}" srcId="{183D4AF8-0C31-4168-BB75-56EC7E498004}" destId="{65EA0E4D-1904-445A-97F1-06DE98BB05B2}" srcOrd="2" destOrd="0" parTransId="{33620732-535C-494C-9AB7-FEE5E49D8940}" sibTransId="{4CCEFA40-F7D7-47E2-B17C-EC0A7019442A}"/>
    <dgm:cxn modelId="{8E5FC454-409A-4B93-B500-7B0620362D6D}" type="presOf" srcId="{183D4AF8-0C31-4168-BB75-56EC7E498004}" destId="{1A0B309C-7953-492E-8358-618B9FFA50B2}" srcOrd="0" destOrd="0" presId="urn:microsoft.com/office/officeart/2005/8/layout/vList2"/>
    <dgm:cxn modelId="{D9B3A185-BF23-4467-8C05-745430938DB9}" type="presOf" srcId="{84B6098D-CA4E-4AA1-B48F-0BE8E27AB1A8}" destId="{6359825E-8883-45BB-A3D6-18A8D78C1407}" srcOrd="0" destOrd="0" presId="urn:microsoft.com/office/officeart/2005/8/layout/vList2"/>
    <dgm:cxn modelId="{5D2E5B99-89BB-4D6A-B117-C53414EA4297}" type="presOf" srcId="{1B28ACB0-030A-43A4-B998-78BA16F0A52F}" destId="{F9D82F9B-8D17-4B5D-B2B3-9C04A00544DC}" srcOrd="0" destOrd="0" presId="urn:microsoft.com/office/officeart/2005/8/layout/vList2"/>
    <dgm:cxn modelId="{8A35F99F-B474-4176-A1CB-ED3EF56FF372}" type="presOf" srcId="{0394A36C-D3DA-44F3-B5CC-EE4FFD0F431A}" destId="{96C918DA-7159-434F-AC24-B0D28560EF08}" srcOrd="0" destOrd="0" presId="urn:microsoft.com/office/officeart/2005/8/layout/vList2"/>
    <dgm:cxn modelId="{576C05E2-23F9-422C-A34D-5930D6859C2E}" type="presOf" srcId="{65EA0E4D-1904-445A-97F1-06DE98BB05B2}" destId="{C91F7D56-D490-456F-AF8B-CC328AC48323}" srcOrd="0" destOrd="0" presId="urn:microsoft.com/office/officeart/2005/8/layout/vList2"/>
    <dgm:cxn modelId="{7F2450E7-98E8-4863-B057-CC5D6AE09350}" srcId="{183D4AF8-0C31-4168-BB75-56EC7E498004}" destId="{EC043384-C117-481D-909D-8B8BE46BFB52}" srcOrd="3" destOrd="0" parTransId="{7DE02A93-E963-40AC-B987-AF442F3AAA81}" sibTransId="{E6DF8DCF-AFB1-4BE1-AC61-65299961D8B7}"/>
    <dgm:cxn modelId="{B998F7FA-07F9-476E-ADB0-3E19BDB4A2FA}" type="presOf" srcId="{EC043384-C117-481D-909D-8B8BE46BFB52}" destId="{F9472084-7DD4-4F97-B8B7-45413A14C8D6}" srcOrd="0" destOrd="0" presId="urn:microsoft.com/office/officeart/2005/8/layout/vList2"/>
    <dgm:cxn modelId="{CD636761-8B27-4212-8140-8BF2BC5E4F6D}" type="presParOf" srcId="{1A0B309C-7953-492E-8358-618B9FFA50B2}" destId="{F9D82F9B-8D17-4B5D-B2B3-9C04A00544DC}" srcOrd="0" destOrd="0" presId="urn:microsoft.com/office/officeart/2005/8/layout/vList2"/>
    <dgm:cxn modelId="{D61C2744-B626-4885-B3AC-B45BD4977BA2}" type="presParOf" srcId="{1A0B309C-7953-492E-8358-618B9FFA50B2}" destId="{74720D1C-0DB2-4CC9-8093-E0E88538C695}" srcOrd="1" destOrd="0" presId="urn:microsoft.com/office/officeart/2005/8/layout/vList2"/>
    <dgm:cxn modelId="{717ADC8B-4163-4875-AD4E-5361019EE0E8}" type="presParOf" srcId="{1A0B309C-7953-492E-8358-618B9FFA50B2}" destId="{6359825E-8883-45BB-A3D6-18A8D78C1407}" srcOrd="2" destOrd="0" presId="urn:microsoft.com/office/officeart/2005/8/layout/vList2"/>
    <dgm:cxn modelId="{D314B9F5-E040-4FF4-A876-7CE3539BC157}" type="presParOf" srcId="{1A0B309C-7953-492E-8358-618B9FFA50B2}" destId="{661FD085-10E2-4A26-9ED5-863CDFAEC618}" srcOrd="3" destOrd="0" presId="urn:microsoft.com/office/officeart/2005/8/layout/vList2"/>
    <dgm:cxn modelId="{91B9D8D3-8FED-41E2-9E61-349BEE233F04}" type="presParOf" srcId="{1A0B309C-7953-492E-8358-618B9FFA50B2}" destId="{C91F7D56-D490-456F-AF8B-CC328AC48323}" srcOrd="4" destOrd="0" presId="urn:microsoft.com/office/officeart/2005/8/layout/vList2"/>
    <dgm:cxn modelId="{54849646-E3C6-407B-93C2-9A6D06DEB235}" type="presParOf" srcId="{1A0B309C-7953-492E-8358-618B9FFA50B2}" destId="{40385036-8100-43D0-A039-7ECF53CE1B70}" srcOrd="5" destOrd="0" presId="urn:microsoft.com/office/officeart/2005/8/layout/vList2"/>
    <dgm:cxn modelId="{5357C60A-2A87-4A07-9F13-5B50AAFA4409}" type="presParOf" srcId="{1A0B309C-7953-492E-8358-618B9FFA50B2}" destId="{F9472084-7DD4-4F97-B8B7-45413A14C8D6}" srcOrd="6" destOrd="0" presId="urn:microsoft.com/office/officeart/2005/8/layout/vList2"/>
    <dgm:cxn modelId="{3B5B5BED-655F-4822-8A92-AF172B75E0E2}" type="presParOf" srcId="{1A0B309C-7953-492E-8358-618B9FFA50B2}" destId="{A8A03638-71B3-40DF-A3A1-9E65F7ADAB42}" srcOrd="7" destOrd="0" presId="urn:microsoft.com/office/officeart/2005/8/layout/vList2"/>
    <dgm:cxn modelId="{122384CE-11EF-4DEC-B630-75DB3B3A6F86}" type="presParOf" srcId="{1A0B309C-7953-492E-8358-618B9FFA50B2}" destId="{96C918DA-7159-434F-AC24-B0D28560EF0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D0F7FD-C26F-497D-A949-4BE9A3CCF81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0612E9D-8F40-4F6F-9E2E-17CF277C7480}">
      <dgm:prSet/>
      <dgm:spPr/>
      <dgm:t>
        <a:bodyPr/>
        <a:lstStyle/>
        <a:p>
          <a:r>
            <a:rPr lang="cs-CZ" b="0" i="0" baseline="0"/>
            <a:t>Používá dvojici klíčů – veřejný klíč pro šifrování a soukromý klíč pro dešifrování.</a:t>
          </a:r>
          <a:endParaRPr lang="en-US"/>
        </a:p>
      </dgm:t>
    </dgm:pt>
    <dgm:pt modelId="{3964E40F-C5E3-44E7-A5D6-3454BF9E89C2}" type="parTrans" cxnId="{73880A89-4B16-473F-AEE3-33CBC1855CC7}">
      <dgm:prSet/>
      <dgm:spPr/>
      <dgm:t>
        <a:bodyPr/>
        <a:lstStyle/>
        <a:p>
          <a:endParaRPr lang="en-US"/>
        </a:p>
      </dgm:t>
    </dgm:pt>
    <dgm:pt modelId="{7B4B5994-68F6-445A-A1C1-031FE6CC1403}" type="sibTrans" cxnId="{73880A89-4B16-473F-AEE3-33CBC1855CC7}">
      <dgm:prSet/>
      <dgm:spPr/>
      <dgm:t>
        <a:bodyPr/>
        <a:lstStyle/>
        <a:p>
          <a:endParaRPr lang="en-US"/>
        </a:p>
      </dgm:t>
    </dgm:pt>
    <dgm:pt modelId="{1B2CE87B-ED60-4524-AE20-A69515A7ABE5}">
      <dgm:prSet/>
      <dgm:spPr/>
      <dgm:t>
        <a:bodyPr/>
        <a:lstStyle/>
        <a:p>
          <a:r>
            <a:rPr lang="cs-CZ" b="1" i="0" baseline="0"/>
            <a:t>RSA</a:t>
          </a:r>
          <a:r>
            <a:rPr lang="cs-CZ" b="0" i="0" baseline="0"/>
            <a:t> (Rivest-Shamir-Adleman)</a:t>
          </a:r>
          <a:endParaRPr lang="en-US"/>
        </a:p>
      </dgm:t>
    </dgm:pt>
    <dgm:pt modelId="{E38C307D-0B1A-474A-A893-92954BC4C90C}" type="parTrans" cxnId="{8E3A807C-A98D-418C-8020-4BED5519503C}">
      <dgm:prSet/>
      <dgm:spPr/>
      <dgm:t>
        <a:bodyPr/>
        <a:lstStyle/>
        <a:p>
          <a:endParaRPr lang="en-US"/>
        </a:p>
      </dgm:t>
    </dgm:pt>
    <dgm:pt modelId="{6E05A7BD-6FA6-45F8-B2DB-EA00E2AD3293}" type="sibTrans" cxnId="{8E3A807C-A98D-418C-8020-4BED5519503C}">
      <dgm:prSet/>
      <dgm:spPr/>
      <dgm:t>
        <a:bodyPr/>
        <a:lstStyle/>
        <a:p>
          <a:endParaRPr lang="en-US"/>
        </a:p>
      </dgm:t>
    </dgm:pt>
    <dgm:pt modelId="{8C7C291C-3DB0-430B-B98F-8E57DC92AC7B}">
      <dgm:prSet/>
      <dgm:spPr/>
      <dgm:t>
        <a:bodyPr/>
        <a:lstStyle/>
        <a:p>
          <a:r>
            <a:rPr lang="cs-CZ" b="1" i="0" baseline="0"/>
            <a:t>ECC</a:t>
          </a:r>
          <a:r>
            <a:rPr lang="cs-CZ" b="0" i="0" baseline="0"/>
            <a:t> (Elliptic Curve Cryptography)</a:t>
          </a:r>
          <a:endParaRPr lang="en-US"/>
        </a:p>
      </dgm:t>
    </dgm:pt>
    <dgm:pt modelId="{7C3AD883-C011-452B-BEDA-F7FA615CA4F6}" type="parTrans" cxnId="{888D9359-B977-4B96-915C-5FB8FDD60D0F}">
      <dgm:prSet/>
      <dgm:spPr/>
      <dgm:t>
        <a:bodyPr/>
        <a:lstStyle/>
        <a:p>
          <a:endParaRPr lang="en-US"/>
        </a:p>
      </dgm:t>
    </dgm:pt>
    <dgm:pt modelId="{133D0E55-3AE8-4C47-A9B3-1B775EEB5931}" type="sibTrans" cxnId="{888D9359-B977-4B96-915C-5FB8FDD60D0F}">
      <dgm:prSet/>
      <dgm:spPr/>
      <dgm:t>
        <a:bodyPr/>
        <a:lstStyle/>
        <a:p>
          <a:endParaRPr lang="en-US"/>
        </a:p>
      </dgm:t>
    </dgm:pt>
    <dgm:pt modelId="{82B18BC1-C665-4233-B8B2-9147F1C2361A}">
      <dgm:prSet/>
      <dgm:spPr/>
      <dgm:t>
        <a:bodyPr/>
        <a:lstStyle/>
        <a:p>
          <a:r>
            <a:rPr lang="cs-CZ" b="0" i="0" baseline="0"/>
            <a:t>Bezpečné sdílení veřejného klíče</a:t>
          </a:r>
          <a:endParaRPr lang="en-US"/>
        </a:p>
      </dgm:t>
    </dgm:pt>
    <dgm:pt modelId="{D94B9D9D-F06C-4FF9-940C-643B6BB17B9F}" type="parTrans" cxnId="{267E7333-F326-4FE4-87BE-883D62953F6B}">
      <dgm:prSet/>
      <dgm:spPr/>
      <dgm:t>
        <a:bodyPr/>
        <a:lstStyle/>
        <a:p>
          <a:endParaRPr lang="en-US"/>
        </a:p>
      </dgm:t>
    </dgm:pt>
    <dgm:pt modelId="{57A92B1C-C9AF-4443-AD61-8E9A3BD28203}" type="sibTrans" cxnId="{267E7333-F326-4FE4-87BE-883D62953F6B}">
      <dgm:prSet/>
      <dgm:spPr/>
      <dgm:t>
        <a:bodyPr/>
        <a:lstStyle/>
        <a:p>
          <a:endParaRPr lang="en-US"/>
        </a:p>
      </dgm:t>
    </dgm:pt>
    <dgm:pt modelId="{9F006CAB-BD13-4E68-88A0-664FB45B05A0}">
      <dgm:prSet/>
      <dgm:spPr/>
      <dgm:t>
        <a:bodyPr/>
        <a:lstStyle/>
        <a:p>
          <a:r>
            <a:rPr lang="cs-CZ" b="0" i="0" baseline="0"/>
            <a:t>Pomalejší než symetrické šifrování</a:t>
          </a:r>
          <a:endParaRPr lang="en-US"/>
        </a:p>
      </dgm:t>
    </dgm:pt>
    <dgm:pt modelId="{288475AC-FFD6-4A56-992E-A998EE3884FA}" type="parTrans" cxnId="{E99D93BB-6901-4EBB-B6E4-93AD44F1DD98}">
      <dgm:prSet/>
      <dgm:spPr/>
      <dgm:t>
        <a:bodyPr/>
        <a:lstStyle/>
        <a:p>
          <a:endParaRPr lang="en-US"/>
        </a:p>
      </dgm:t>
    </dgm:pt>
    <dgm:pt modelId="{0763F1DA-BD06-46E4-A85F-CDA309799F2E}" type="sibTrans" cxnId="{E99D93BB-6901-4EBB-B6E4-93AD44F1DD98}">
      <dgm:prSet/>
      <dgm:spPr/>
      <dgm:t>
        <a:bodyPr/>
        <a:lstStyle/>
        <a:p>
          <a:endParaRPr lang="en-US"/>
        </a:p>
      </dgm:t>
    </dgm:pt>
    <dgm:pt modelId="{A29BDA40-99D3-48B4-B73D-1084315B351C}" type="pres">
      <dgm:prSet presAssocID="{EFD0F7FD-C26F-497D-A949-4BE9A3CCF811}" presName="root" presStyleCnt="0">
        <dgm:presLayoutVars>
          <dgm:dir/>
          <dgm:resizeHandles val="exact"/>
        </dgm:presLayoutVars>
      </dgm:prSet>
      <dgm:spPr/>
    </dgm:pt>
    <dgm:pt modelId="{667B52AB-3105-4148-BB67-E79175EA69B2}" type="pres">
      <dgm:prSet presAssocID="{D0612E9D-8F40-4F6F-9E2E-17CF277C7480}" presName="compNode" presStyleCnt="0"/>
      <dgm:spPr/>
    </dgm:pt>
    <dgm:pt modelId="{692D53DB-89FC-4F6D-9109-2A8A6A56BDF8}" type="pres">
      <dgm:prSet presAssocID="{D0612E9D-8F40-4F6F-9E2E-17CF277C7480}" presName="bgRect" presStyleLbl="bgShp" presStyleIdx="0" presStyleCnt="5"/>
      <dgm:spPr/>
    </dgm:pt>
    <dgm:pt modelId="{D5E972FA-700F-4299-A727-0FE50946D3BA}" type="pres">
      <dgm:prSet presAssocID="{D0612E9D-8F40-4F6F-9E2E-17CF277C748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íč"/>
        </a:ext>
      </dgm:extLst>
    </dgm:pt>
    <dgm:pt modelId="{783A14F6-C46F-41CB-9455-ED1180F98637}" type="pres">
      <dgm:prSet presAssocID="{D0612E9D-8F40-4F6F-9E2E-17CF277C7480}" presName="spaceRect" presStyleCnt="0"/>
      <dgm:spPr/>
    </dgm:pt>
    <dgm:pt modelId="{415D86B6-A4D4-4748-AAA4-8C10D514959A}" type="pres">
      <dgm:prSet presAssocID="{D0612E9D-8F40-4F6F-9E2E-17CF277C7480}" presName="parTx" presStyleLbl="revTx" presStyleIdx="0" presStyleCnt="5">
        <dgm:presLayoutVars>
          <dgm:chMax val="0"/>
          <dgm:chPref val="0"/>
        </dgm:presLayoutVars>
      </dgm:prSet>
      <dgm:spPr/>
    </dgm:pt>
    <dgm:pt modelId="{B3902C03-CD5D-4FDF-9ABF-BB428EFC75E7}" type="pres">
      <dgm:prSet presAssocID="{7B4B5994-68F6-445A-A1C1-031FE6CC1403}" presName="sibTrans" presStyleCnt="0"/>
      <dgm:spPr/>
    </dgm:pt>
    <dgm:pt modelId="{8165FFD3-EE87-469B-93F4-D9A13397D118}" type="pres">
      <dgm:prSet presAssocID="{1B2CE87B-ED60-4524-AE20-A69515A7ABE5}" presName="compNode" presStyleCnt="0"/>
      <dgm:spPr/>
    </dgm:pt>
    <dgm:pt modelId="{D5176897-2FC4-452A-8258-846C30D594A4}" type="pres">
      <dgm:prSet presAssocID="{1B2CE87B-ED60-4524-AE20-A69515A7ABE5}" presName="bgRect" presStyleLbl="bgShp" presStyleIdx="1" presStyleCnt="5"/>
      <dgm:spPr/>
    </dgm:pt>
    <dgm:pt modelId="{E6FC72E9-E0D7-43C7-8D52-B020D59993CA}" type="pres">
      <dgm:prSet presAssocID="{1B2CE87B-ED60-4524-AE20-A69515A7ABE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čník"/>
        </a:ext>
      </dgm:extLst>
    </dgm:pt>
    <dgm:pt modelId="{290839D1-6FB4-424B-B011-B99A30ED9259}" type="pres">
      <dgm:prSet presAssocID="{1B2CE87B-ED60-4524-AE20-A69515A7ABE5}" presName="spaceRect" presStyleCnt="0"/>
      <dgm:spPr/>
    </dgm:pt>
    <dgm:pt modelId="{0A47CDE0-501D-4351-B787-5BB69C0601AD}" type="pres">
      <dgm:prSet presAssocID="{1B2CE87B-ED60-4524-AE20-A69515A7ABE5}" presName="parTx" presStyleLbl="revTx" presStyleIdx="1" presStyleCnt="5">
        <dgm:presLayoutVars>
          <dgm:chMax val="0"/>
          <dgm:chPref val="0"/>
        </dgm:presLayoutVars>
      </dgm:prSet>
      <dgm:spPr/>
    </dgm:pt>
    <dgm:pt modelId="{6D43C96F-2734-4641-A167-D2743AD2DFAE}" type="pres">
      <dgm:prSet presAssocID="{6E05A7BD-6FA6-45F8-B2DB-EA00E2AD3293}" presName="sibTrans" presStyleCnt="0"/>
      <dgm:spPr/>
    </dgm:pt>
    <dgm:pt modelId="{A5CEA462-8379-4A5B-8644-6966AF2FC0D1}" type="pres">
      <dgm:prSet presAssocID="{8C7C291C-3DB0-430B-B98F-8E57DC92AC7B}" presName="compNode" presStyleCnt="0"/>
      <dgm:spPr/>
    </dgm:pt>
    <dgm:pt modelId="{38E8A5B3-1B1D-4D7D-803B-308B98C9F76D}" type="pres">
      <dgm:prSet presAssocID="{8C7C291C-3DB0-430B-B98F-8E57DC92AC7B}" presName="bgRect" presStyleLbl="bgShp" presStyleIdx="2" presStyleCnt="5"/>
      <dgm:spPr/>
    </dgm:pt>
    <dgm:pt modelId="{4DAE3326-AE44-4EF8-8621-17DC3C13DFF5}" type="pres">
      <dgm:prSet presAssocID="{8C7C291C-3DB0-430B-B98F-8E57DC92AC7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et"/>
        </a:ext>
      </dgm:extLst>
    </dgm:pt>
    <dgm:pt modelId="{3862BC75-D241-4402-846A-7F06259AE413}" type="pres">
      <dgm:prSet presAssocID="{8C7C291C-3DB0-430B-B98F-8E57DC92AC7B}" presName="spaceRect" presStyleCnt="0"/>
      <dgm:spPr/>
    </dgm:pt>
    <dgm:pt modelId="{7E7BAD62-EC13-4E4A-AB41-95CDF7E225BD}" type="pres">
      <dgm:prSet presAssocID="{8C7C291C-3DB0-430B-B98F-8E57DC92AC7B}" presName="parTx" presStyleLbl="revTx" presStyleIdx="2" presStyleCnt="5">
        <dgm:presLayoutVars>
          <dgm:chMax val="0"/>
          <dgm:chPref val="0"/>
        </dgm:presLayoutVars>
      </dgm:prSet>
      <dgm:spPr/>
    </dgm:pt>
    <dgm:pt modelId="{3A2BE661-C94F-4297-A246-15CB8EE53AD8}" type="pres">
      <dgm:prSet presAssocID="{133D0E55-3AE8-4C47-A9B3-1B775EEB5931}" presName="sibTrans" presStyleCnt="0"/>
      <dgm:spPr/>
    </dgm:pt>
    <dgm:pt modelId="{D9352A8E-DBE4-4B69-9572-7660ED68978D}" type="pres">
      <dgm:prSet presAssocID="{82B18BC1-C665-4233-B8B2-9147F1C2361A}" presName="compNode" presStyleCnt="0"/>
      <dgm:spPr/>
    </dgm:pt>
    <dgm:pt modelId="{45A91F7F-49AF-4F7E-BBD3-7DB410B6B70D}" type="pres">
      <dgm:prSet presAssocID="{82B18BC1-C665-4233-B8B2-9147F1C2361A}" presName="bgRect" presStyleLbl="bgShp" presStyleIdx="3" presStyleCnt="5"/>
      <dgm:spPr/>
    </dgm:pt>
    <dgm:pt modelId="{9C7317E2-59A1-4AB7-980C-DAE714DE6368}" type="pres">
      <dgm:prSet presAssocID="{82B18BC1-C665-4233-B8B2-9147F1C2361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ámek"/>
        </a:ext>
      </dgm:extLst>
    </dgm:pt>
    <dgm:pt modelId="{8D222E2C-8E29-4BB7-A267-692454CB4897}" type="pres">
      <dgm:prSet presAssocID="{82B18BC1-C665-4233-B8B2-9147F1C2361A}" presName="spaceRect" presStyleCnt="0"/>
      <dgm:spPr/>
    </dgm:pt>
    <dgm:pt modelId="{9EF64AC1-E0F9-48AE-BF2A-D068C53A8EE7}" type="pres">
      <dgm:prSet presAssocID="{82B18BC1-C665-4233-B8B2-9147F1C2361A}" presName="parTx" presStyleLbl="revTx" presStyleIdx="3" presStyleCnt="5">
        <dgm:presLayoutVars>
          <dgm:chMax val="0"/>
          <dgm:chPref val="0"/>
        </dgm:presLayoutVars>
      </dgm:prSet>
      <dgm:spPr/>
    </dgm:pt>
    <dgm:pt modelId="{E8601873-C488-44D3-A245-7ADAED989B47}" type="pres">
      <dgm:prSet presAssocID="{57A92B1C-C9AF-4443-AD61-8E9A3BD28203}" presName="sibTrans" presStyleCnt="0"/>
      <dgm:spPr/>
    </dgm:pt>
    <dgm:pt modelId="{16CB3FD9-84AA-4AF7-A910-84310B08BB8A}" type="pres">
      <dgm:prSet presAssocID="{9F006CAB-BD13-4E68-88A0-664FB45B05A0}" presName="compNode" presStyleCnt="0"/>
      <dgm:spPr/>
    </dgm:pt>
    <dgm:pt modelId="{67B320A9-DA0D-4713-9E5E-BC44B24C10EA}" type="pres">
      <dgm:prSet presAssocID="{9F006CAB-BD13-4E68-88A0-664FB45B05A0}" presName="bgRect" presStyleLbl="bgShp" presStyleIdx="4" presStyleCnt="5"/>
      <dgm:spPr/>
    </dgm:pt>
    <dgm:pt modelId="{635044E7-01C7-4388-98A0-45C65A82B1EE}" type="pres">
      <dgm:prSet presAssocID="{9F006CAB-BD13-4E68-88A0-664FB45B05A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DEF8697A-1532-4A91-84A4-21196BAC5F87}" type="pres">
      <dgm:prSet presAssocID="{9F006CAB-BD13-4E68-88A0-664FB45B05A0}" presName="spaceRect" presStyleCnt="0"/>
      <dgm:spPr/>
    </dgm:pt>
    <dgm:pt modelId="{5B21C2B7-A283-477A-859C-51239B6FB15F}" type="pres">
      <dgm:prSet presAssocID="{9F006CAB-BD13-4E68-88A0-664FB45B05A0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9E03EE12-AE91-46C6-8AF3-F73BC7E154DB}" type="presOf" srcId="{8C7C291C-3DB0-430B-B98F-8E57DC92AC7B}" destId="{7E7BAD62-EC13-4E4A-AB41-95CDF7E225BD}" srcOrd="0" destOrd="0" presId="urn:microsoft.com/office/officeart/2018/2/layout/IconVerticalSolidList"/>
    <dgm:cxn modelId="{A919B01A-ABC9-4179-A7A5-CAB4C357C6F8}" type="presOf" srcId="{EFD0F7FD-C26F-497D-A949-4BE9A3CCF811}" destId="{A29BDA40-99D3-48B4-B73D-1084315B351C}" srcOrd="0" destOrd="0" presId="urn:microsoft.com/office/officeart/2018/2/layout/IconVerticalSolidList"/>
    <dgm:cxn modelId="{267E7333-F326-4FE4-87BE-883D62953F6B}" srcId="{EFD0F7FD-C26F-497D-A949-4BE9A3CCF811}" destId="{82B18BC1-C665-4233-B8B2-9147F1C2361A}" srcOrd="3" destOrd="0" parTransId="{D94B9D9D-F06C-4FF9-940C-643B6BB17B9F}" sibTransId="{57A92B1C-C9AF-4443-AD61-8E9A3BD28203}"/>
    <dgm:cxn modelId="{5624BB4B-314E-442B-B007-C2F0A278A662}" type="presOf" srcId="{82B18BC1-C665-4233-B8B2-9147F1C2361A}" destId="{9EF64AC1-E0F9-48AE-BF2A-D068C53A8EE7}" srcOrd="0" destOrd="0" presId="urn:microsoft.com/office/officeart/2018/2/layout/IconVerticalSolidList"/>
    <dgm:cxn modelId="{888D9359-B977-4B96-915C-5FB8FDD60D0F}" srcId="{EFD0F7FD-C26F-497D-A949-4BE9A3CCF811}" destId="{8C7C291C-3DB0-430B-B98F-8E57DC92AC7B}" srcOrd="2" destOrd="0" parTransId="{7C3AD883-C011-452B-BEDA-F7FA615CA4F6}" sibTransId="{133D0E55-3AE8-4C47-A9B3-1B775EEB5931}"/>
    <dgm:cxn modelId="{8E3A807C-A98D-418C-8020-4BED5519503C}" srcId="{EFD0F7FD-C26F-497D-A949-4BE9A3CCF811}" destId="{1B2CE87B-ED60-4524-AE20-A69515A7ABE5}" srcOrd="1" destOrd="0" parTransId="{E38C307D-0B1A-474A-A893-92954BC4C90C}" sibTransId="{6E05A7BD-6FA6-45F8-B2DB-EA00E2AD3293}"/>
    <dgm:cxn modelId="{73880A89-4B16-473F-AEE3-33CBC1855CC7}" srcId="{EFD0F7FD-C26F-497D-A949-4BE9A3CCF811}" destId="{D0612E9D-8F40-4F6F-9E2E-17CF277C7480}" srcOrd="0" destOrd="0" parTransId="{3964E40F-C5E3-44E7-A5D6-3454BF9E89C2}" sibTransId="{7B4B5994-68F6-445A-A1C1-031FE6CC1403}"/>
    <dgm:cxn modelId="{E99D93BB-6901-4EBB-B6E4-93AD44F1DD98}" srcId="{EFD0F7FD-C26F-497D-A949-4BE9A3CCF811}" destId="{9F006CAB-BD13-4E68-88A0-664FB45B05A0}" srcOrd="4" destOrd="0" parTransId="{288475AC-FFD6-4A56-992E-A998EE3884FA}" sibTransId="{0763F1DA-BD06-46E4-A85F-CDA309799F2E}"/>
    <dgm:cxn modelId="{3CE6A6D6-6AA1-48A6-A755-DDD98AD5C6BB}" type="presOf" srcId="{9F006CAB-BD13-4E68-88A0-664FB45B05A0}" destId="{5B21C2B7-A283-477A-859C-51239B6FB15F}" srcOrd="0" destOrd="0" presId="urn:microsoft.com/office/officeart/2018/2/layout/IconVerticalSolidList"/>
    <dgm:cxn modelId="{D78168F0-6087-48FB-9052-52853F0BEC11}" type="presOf" srcId="{D0612E9D-8F40-4F6F-9E2E-17CF277C7480}" destId="{415D86B6-A4D4-4748-AAA4-8C10D514959A}" srcOrd="0" destOrd="0" presId="urn:microsoft.com/office/officeart/2018/2/layout/IconVerticalSolidList"/>
    <dgm:cxn modelId="{5AF325FD-A75F-4AFC-9FFD-1616AF319452}" type="presOf" srcId="{1B2CE87B-ED60-4524-AE20-A69515A7ABE5}" destId="{0A47CDE0-501D-4351-B787-5BB69C0601AD}" srcOrd="0" destOrd="0" presId="urn:microsoft.com/office/officeart/2018/2/layout/IconVerticalSolidList"/>
    <dgm:cxn modelId="{27F8C38B-247F-4BA5-816E-46C08AC759F4}" type="presParOf" srcId="{A29BDA40-99D3-48B4-B73D-1084315B351C}" destId="{667B52AB-3105-4148-BB67-E79175EA69B2}" srcOrd="0" destOrd="0" presId="urn:microsoft.com/office/officeart/2018/2/layout/IconVerticalSolidList"/>
    <dgm:cxn modelId="{AA2A8A5D-2533-45DA-A465-F2AF0F280085}" type="presParOf" srcId="{667B52AB-3105-4148-BB67-E79175EA69B2}" destId="{692D53DB-89FC-4F6D-9109-2A8A6A56BDF8}" srcOrd="0" destOrd="0" presId="urn:microsoft.com/office/officeart/2018/2/layout/IconVerticalSolidList"/>
    <dgm:cxn modelId="{AC375472-5515-47D2-928E-0BD4B65B820A}" type="presParOf" srcId="{667B52AB-3105-4148-BB67-E79175EA69B2}" destId="{D5E972FA-700F-4299-A727-0FE50946D3BA}" srcOrd="1" destOrd="0" presId="urn:microsoft.com/office/officeart/2018/2/layout/IconVerticalSolidList"/>
    <dgm:cxn modelId="{D4ED06A1-7E2A-4FC1-8DCF-AD0290A482B6}" type="presParOf" srcId="{667B52AB-3105-4148-BB67-E79175EA69B2}" destId="{783A14F6-C46F-41CB-9455-ED1180F98637}" srcOrd="2" destOrd="0" presId="urn:microsoft.com/office/officeart/2018/2/layout/IconVerticalSolidList"/>
    <dgm:cxn modelId="{E1271287-CF7B-49E8-BC26-5E45FF05AED5}" type="presParOf" srcId="{667B52AB-3105-4148-BB67-E79175EA69B2}" destId="{415D86B6-A4D4-4748-AAA4-8C10D514959A}" srcOrd="3" destOrd="0" presId="urn:microsoft.com/office/officeart/2018/2/layout/IconVerticalSolidList"/>
    <dgm:cxn modelId="{93B9F32B-36B6-430D-AA82-841B1BBE91AD}" type="presParOf" srcId="{A29BDA40-99D3-48B4-B73D-1084315B351C}" destId="{B3902C03-CD5D-4FDF-9ABF-BB428EFC75E7}" srcOrd="1" destOrd="0" presId="urn:microsoft.com/office/officeart/2018/2/layout/IconVerticalSolidList"/>
    <dgm:cxn modelId="{CC8995D0-10DA-4F83-8764-3A0CE3CA7254}" type="presParOf" srcId="{A29BDA40-99D3-48B4-B73D-1084315B351C}" destId="{8165FFD3-EE87-469B-93F4-D9A13397D118}" srcOrd="2" destOrd="0" presId="urn:microsoft.com/office/officeart/2018/2/layout/IconVerticalSolidList"/>
    <dgm:cxn modelId="{5D817CAB-0154-40AC-84DC-6DDD955FD45C}" type="presParOf" srcId="{8165FFD3-EE87-469B-93F4-D9A13397D118}" destId="{D5176897-2FC4-452A-8258-846C30D594A4}" srcOrd="0" destOrd="0" presId="urn:microsoft.com/office/officeart/2018/2/layout/IconVerticalSolidList"/>
    <dgm:cxn modelId="{81F737FB-3C23-476E-A7B4-0B7E4DE78D81}" type="presParOf" srcId="{8165FFD3-EE87-469B-93F4-D9A13397D118}" destId="{E6FC72E9-E0D7-43C7-8D52-B020D59993CA}" srcOrd="1" destOrd="0" presId="urn:microsoft.com/office/officeart/2018/2/layout/IconVerticalSolidList"/>
    <dgm:cxn modelId="{4D62929B-1C44-4ECB-A5C1-9B87F1C5EC4C}" type="presParOf" srcId="{8165FFD3-EE87-469B-93F4-D9A13397D118}" destId="{290839D1-6FB4-424B-B011-B99A30ED9259}" srcOrd="2" destOrd="0" presId="urn:microsoft.com/office/officeart/2018/2/layout/IconVerticalSolidList"/>
    <dgm:cxn modelId="{FA101699-F8E0-4B93-9525-7E2FAA8540B3}" type="presParOf" srcId="{8165FFD3-EE87-469B-93F4-D9A13397D118}" destId="{0A47CDE0-501D-4351-B787-5BB69C0601AD}" srcOrd="3" destOrd="0" presId="urn:microsoft.com/office/officeart/2018/2/layout/IconVerticalSolidList"/>
    <dgm:cxn modelId="{81FB0838-3B15-42B6-9C63-110F32165A56}" type="presParOf" srcId="{A29BDA40-99D3-48B4-B73D-1084315B351C}" destId="{6D43C96F-2734-4641-A167-D2743AD2DFAE}" srcOrd="3" destOrd="0" presId="urn:microsoft.com/office/officeart/2018/2/layout/IconVerticalSolidList"/>
    <dgm:cxn modelId="{5B970C5D-66D9-420F-BDF9-AD2246EC0E5F}" type="presParOf" srcId="{A29BDA40-99D3-48B4-B73D-1084315B351C}" destId="{A5CEA462-8379-4A5B-8644-6966AF2FC0D1}" srcOrd="4" destOrd="0" presId="urn:microsoft.com/office/officeart/2018/2/layout/IconVerticalSolidList"/>
    <dgm:cxn modelId="{7A7EB7A8-C601-4F9C-B2B7-CF74A3BA2114}" type="presParOf" srcId="{A5CEA462-8379-4A5B-8644-6966AF2FC0D1}" destId="{38E8A5B3-1B1D-4D7D-803B-308B98C9F76D}" srcOrd="0" destOrd="0" presId="urn:microsoft.com/office/officeart/2018/2/layout/IconVerticalSolidList"/>
    <dgm:cxn modelId="{224F72ED-38FF-4B05-B58D-CB77135EC325}" type="presParOf" srcId="{A5CEA462-8379-4A5B-8644-6966AF2FC0D1}" destId="{4DAE3326-AE44-4EF8-8621-17DC3C13DFF5}" srcOrd="1" destOrd="0" presId="urn:microsoft.com/office/officeart/2018/2/layout/IconVerticalSolidList"/>
    <dgm:cxn modelId="{8CB87C30-D7A6-42E1-9347-CCD3AF6FA551}" type="presParOf" srcId="{A5CEA462-8379-4A5B-8644-6966AF2FC0D1}" destId="{3862BC75-D241-4402-846A-7F06259AE413}" srcOrd="2" destOrd="0" presId="urn:microsoft.com/office/officeart/2018/2/layout/IconVerticalSolidList"/>
    <dgm:cxn modelId="{4D8AD9A3-434B-407A-9C9A-16064252F2F6}" type="presParOf" srcId="{A5CEA462-8379-4A5B-8644-6966AF2FC0D1}" destId="{7E7BAD62-EC13-4E4A-AB41-95CDF7E225BD}" srcOrd="3" destOrd="0" presId="urn:microsoft.com/office/officeart/2018/2/layout/IconVerticalSolidList"/>
    <dgm:cxn modelId="{9BE1E6C1-614A-433A-8ED4-782E722F43B9}" type="presParOf" srcId="{A29BDA40-99D3-48B4-B73D-1084315B351C}" destId="{3A2BE661-C94F-4297-A246-15CB8EE53AD8}" srcOrd="5" destOrd="0" presId="urn:microsoft.com/office/officeart/2018/2/layout/IconVerticalSolidList"/>
    <dgm:cxn modelId="{B3E7EA54-3BEE-443A-A550-00BDE78B6C95}" type="presParOf" srcId="{A29BDA40-99D3-48B4-B73D-1084315B351C}" destId="{D9352A8E-DBE4-4B69-9572-7660ED68978D}" srcOrd="6" destOrd="0" presId="urn:microsoft.com/office/officeart/2018/2/layout/IconVerticalSolidList"/>
    <dgm:cxn modelId="{53E7E572-2E0E-4B70-899B-E1CB159B4BE5}" type="presParOf" srcId="{D9352A8E-DBE4-4B69-9572-7660ED68978D}" destId="{45A91F7F-49AF-4F7E-BBD3-7DB410B6B70D}" srcOrd="0" destOrd="0" presId="urn:microsoft.com/office/officeart/2018/2/layout/IconVerticalSolidList"/>
    <dgm:cxn modelId="{9C4032A1-6A9B-4046-86AC-CFCF4DBF78BE}" type="presParOf" srcId="{D9352A8E-DBE4-4B69-9572-7660ED68978D}" destId="{9C7317E2-59A1-4AB7-980C-DAE714DE6368}" srcOrd="1" destOrd="0" presId="urn:microsoft.com/office/officeart/2018/2/layout/IconVerticalSolidList"/>
    <dgm:cxn modelId="{1DE58181-B2A3-4087-867E-9ADAEED4F24B}" type="presParOf" srcId="{D9352A8E-DBE4-4B69-9572-7660ED68978D}" destId="{8D222E2C-8E29-4BB7-A267-692454CB4897}" srcOrd="2" destOrd="0" presId="urn:microsoft.com/office/officeart/2018/2/layout/IconVerticalSolidList"/>
    <dgm:cxn modelId="{057683C1-2DCD-43EC-A6F0-6507C590D03A}" type="presParOf" srcId="{D9352A8E-DBE4-4B69-9572-7660ED68978D}" destId="{9EF64AC1-E0F9-48AE-BF2A-D068C53A8EE7}" srcOrd="3" destOrd="0" presId="urn:microsoft.com/office/officeart/2018/2/layout/IconVerticalSolidList"/>
    <dgm:cxn modelId="{B475863B-844B-4A38-A033-126147994CE0}" type="presParOf" srcId="{A29BDA40-99D3-48B4-B73D-1084315B351C}" destId="{E8601873-C488-44D3-A245-7ADAED989B47}" srcOrd="7" destOrd="0" presId="urn:microsoft.com/office/officeart/2018/2/layout/IconVerticalSolidList"/>
    <dgm:cxn modelId="{F7271E62-9A31-4F1A-B3BC-428CBA440AA9}" type="presParOf" srcId="{A29BDA40-99D3-48B4-B73D-1084315B351C}" destId="{16CB3FD9-84AA-4AF7-A910-84310B08BB8A}" srcOrd="8" destOrd="0" presId="urn:microsoft.com/office/officeart/2018/2/layout/IconVerticalSolidList"/>
    <dgm:cxn modelId="{B45EC723-1C7F-4AED-B12C-6E9BCC0F4381}" type="presParOf" srcId="{16CB3FD9-84AA-4AF7-A910-84310B08BB8A}" destId="{67B320A9-DA0D-4713-9E5E-BC44B24C10EA}" srcOrd="0" destOrd="0" presId="urn:microsoft.com/office/officeart/2018/2/layout/IconVerticalSolidList"/>
    <dgm:cxn modelId="{DCA26B0E-153A-4832-80FA-8360E371178E}" type="presParOf" srcId="{16CB3FD9-84AA-4AF7-A910-84310B08BB8A}" destId="{635044E7-01C7-4388-98A0-45C65A82B1EE}" srcOrd="1" destOrd="0" presId="urn:microsoft.com/office/officeart/2018/2/layout/IconVerticalSolidList"/>
    <dgm:cxn modelId="{988C045A-F33E-46E5-A35A-CF88E3395305}" type="presParOf" srcId="{16CB3FD9-84AA-4AF7-A910-84310B08BB8A}" destId="{DEF8697A-1532-4A91-84A4-21196BAC5F87}" srcOrd="2" destOrd="0" presId="urn:microsoft.com/office/officeart/2018/2/layout/IconVerticalSolidList"/>
    <dgm:cxn modelId="{4B1837A3-6CC4-4B6B-897C-B74B9AE93371}" type="presParOf" srcId="{16CB3FD9-84AA-4AF7-A910-84310B08BB8A}" destId="{5B21C2B7-A283-477A-859C-51239B6FB15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38B1B9-9677-4DE2-9FA1-49057A2CDC3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CA4E4EF-D84C-4CBF-8D79-DF8D15C2B59C}">
      <dgm:prSet/>
      <dgm:spPr/>
      <dgm:t>
        <a:bodyPr/>
        <a:lstStyle/>
        <a:p>
          <a:r>
            <a:rPr lang="cs-CZ" b="0" i="0" baseline="0"/>
            <a:t>Funkce, která převádí libovolně dlouhý vstup na fixní délku výstupu (hash).</a:t>
          </a:r>
          <a:endParaRPr lang="en-US"/>
        </a:p>
      </dgm:t>
    </dgm:pt>
    <dgm:pt modelId="{0C412774-467F-4BC1-A157-1C23A178B683}" type="parTrans" cxnId="{3DA2FF22-8941-4A9B-94BB-6D8AFB444943}">
      <dgm:prSet/>
      <dgm:spPr/>
      <dgm:t>
        <a:bodyPr/>
        <a:lstStyle/>
        <a:p>
          <a:endParaRPr lang="en-US"/>
        </a:p>
      </dgm:t>
    </dgm:pt>
    <dgm:pt modelId="{238C1154-829B-4069-BBE6-8B06770391AE}" type="sibTrans" cxnId="{3DA2FF22-8941-4A9B-94BB-6D8AFB444943}">
      <dgm:prSet/>
      <dgm:spPr/>
      <dgm:t>
        <a:bodyPr/>
        <a:lstStyle/>
        <a:p>
          <a:endParaRPr lang="en-US"/>
        </a:p>
      </dgm:t>
    </dgm:pt>
    <dgm:pt modelId="{DFEA63D4-66A7-43EF-BC4A-6088F77B8E70}">
      <dgm:prSet/>
      <dgm:spPr/>
      <dgm:t>
        <a:bodyPr/>
        <a:lstStyle/>
        <a:p>
          <a:r>
            <a:rPr lang="cs-CZ" b="0" i="0" baseline="0"/>
            <a:t>Ověření integrity dat</a:t>
          </a:r>
          <a:endParaRPr lang="en-US"/>
        </a:p>
      </dgm:t>
    </dgm:pt>
    <dgm:pt modelId="{D8BC7C6B-EBF1-4BEC-A555-1E35E38ED157}" type="parTrans" cxnId="{2A7A73D0-04D5-483B-A520-CD1874EBD513}">
      <dgm:prSet/>
      <dgm:spPr/>
      <dgm:t>
        <a:bodyPr/>
        <a:lstStyle/>
        <a:p>
          <a:endParaRPr lang="en-US"/>
        </a:p>
      </dgm:t>
    </dgm:pt>
    <dgm:pt modelId="{99DF0238-6F76-4A57-BA7C-88B061645BD1}" type="sibTrans" cxnId="{2A7A73D0-04D5-483B-A520-CD1874EBD513}">
      <dgm:prSet/>
      <dgm:spPr/>
      <dgm:t>
        <a:bodyPr/>
        <a:lstStyle/>
        <a:p>
          <a:endParaRPr lang="en-US"/>
        </a:p>
      </dgm:t>
    </dgm:pt>
    <dgm:pt modelId="{8AE597B3-FAC8-4401-86C6-F4D099F9D3C1}">
      <dgm:prSet/>
      <dgm:spPr/>
      <dgm:t>
        <a:bodyPr/>
        <a:lstStyle/>
        <a:p>
          <a:r>
            <a:rPr lang="cs-CZ" b="0" i="0" baseline="0"/>
            <a:t>Digitální podpisy</a:t>
          </a:r>
          <a:endParaRPr lang="en-US"/>
        </a:p>
      </dgm:t>
    </dgm:pt>
    <dgm:pt modelId="{ADF43D44-D66A-49AC-B71B-2F8550412D65}" type="parTrans" cxnId="{FFC5B4EA-98B1-4372-B26F-A59A7F92E8F2}">
      <dgm:prSet/>
      <dgm:spPr/>
      <dgm:t>
        <a:bodyPr/>
        <a:lstStyle/>
        <a:p>
          <a:endParaRPr lang="en-US"/>
        </a:p>
      </dgm:t>
    </dgm:pt>
    <dgm:pt modelId="{9E355470-1754-486D-9A86-46818965DE33}" type="sibTrans" cxnId="{FFC5B4EA-98B1-4372-B26F-A59A7F92E8F2}">
      <dgm:prSet/>
      <dgm:spPr/>
      <dgm:t>
        <a:bodyPr/>
        <a:lstStyle/>
        <a:p>
          <a:endParaRPr lang="en-US"/>
        </a:p>
      </dgm:t>
    </dgm:pt>
    <dgm:pt modelId="{7B26E282-D161-4C7F-BFBF-150E2E2D72D1}">
      <dgm:prSet/>
      <dgm:spPr/>
      <dgm:t>
        <a:bodyPr/>
        <a:lstStyle/>
        <a:p>
          <a:r>
            <a:rPr lang="cs-CZ" b="1" i="0" baseline="0"/>
            <a:t>SHA-256</a:t>
          </a:r>
          <a:r>
            <a:rPr lang="cs-CZ" b="0" i="0" baseline="0"/>
            <a:t> (Secure Hash Algorithm)</a:t>
          </a:r>
          <a:endParaRPr lang="en-US"/>
        </a:p>
      </dgm:t>
    </dgm:pt>
    <dgm:pt modelId="{F43D982E-AB89-485F-B296-CAD3B09B72A8}" type="parTrans" cxnId="{FA2CB587-9F8A-47ED-9B2A-2235B64E1D3A}">
      <dgm:prSet/>
      <dgm:spPr/>
      <dgm:t>
        <a:bodyPr/>
        <a:lstStyle/>
        <a:p>
          <a:endParaRPr lang="en-US"/>
        </a:p>
      </dgm:t>
    </dgm:pt>
    <dgm:pt modelId="{CF055832-9738-4132-9CC8-46CD0ADD0E8B}" type="sibTrans" cxnId="{FA2CB587-9F8A-47ED-9B2A-2235B64E1D3A}">
      <dgm:prSet/>
      <dgm:spPr/>
      <dgm:t>
        <a:bodyPr/>
        <a:lstStyle/>
        <a:p>
          <a:endParaRPr lang="en-US"/>
        </a:p>
      </dgm:t>
    </dgm:pt>
    <dgm:pt modelId="{7D75B202-C867-4006-B51F-F4A19F38A64A}">
      <dgm:prSet/>
      <dgm:spPr/>
      <dgm:t>
        <a:bodyPr/>
        <a:lstStyle/>
        <a:p>
          <a:r>
            <a:rPr lang="cs-CZ" b="1" i="0" baseline="0"/>
            <a:t>MD5</a:t>
          </a:r>
          <a:r>
            <a:rPr lang="cs-CZ" b="0" i="0" baseline="0"/>
            <a:t> (méně bezpečný)</a:t>
          </a:r>
          <a:endParaRPr lang="en-US"/>
        </a:p>
      </dgm:t>
    </dgm:pt>
    <dgm:pt modelId="{4AA264E1-7AC0-4A53-B0D7-4F7298DB44B9}" type="parTrans" cxnId="{0EA6D2CF-7119-4FCA-8AFA-D727302A1C0E}">
      <dgm:prSet/>
      <dgm:spPr/>
      <dgm:t>
        <a:bodyPr/>
        <a:lstStyle/>
        <a:p>
          <a:endParaRPr lang="en-US"/>
        </a:p>
      </dgm:t>
    </dgm:pt>
    <dgm:pt modelId="{EB0CE1E8-54AB-43F1-B3DB-2FC91DBAC69B}" type="sibTrans" cxnId="{0EA6D2CF-7119-4FCA-8AFA-D727302A1C0E}">
      <dgm:prSet/>
      <dgm:spPr/>
      <dgm:t>
        <a:bodyPr/>
        <a:lstStyle/>
        <a:p>
          <a:endParaRPr lang="en-US"/>
        </a:p>
      </dgm:t>
    </dgm:pt>
    <dgm:pt modelId="{B74C3EDE-FE69-4C3A-9B99-E7860678943D}">
      <dgm:prSet/>
      <dgm:spPr/>
      <dgm:t>
        <a:bodyPr/>
        <a:lstStyle/>
        <a:p>
          <a:r>
            <a:rPr lang="cs-CZ" b="0" i="0" baseline="0"/>
            <a:t>Rychlost</a:t>
          </a:r>
          <a:endParaRPr lang="en-US"/>
        </a:p>
      </dgm:t>
    </dgm:pt>
    <dgm:pt modelId="{60B22B54-0CA8-4644-BBF3-84DC2D675DDC}" type="parTrans" cxnId="{7594AE31-930D-40C6-8327-7FBB2035570B}">
      <dgm:prSet/>
      <dgm:spPr/>
      <dgm:t>
        <a:bodyPr/>
        <a:lstStyle/>
        <a:p>
          <a:endParaRPr lang="en-US"/>
        </a:p>
      </dgm:t>
    </dgm:pt>
    <dgm:pt modelId="{93EC5010-A839-4AF3-B1A0-D6B5340ED053}" type="sibTrans" cxnId="{7594AE31-930D-40C6-8327-7FBB2035570B}">
      <dgm:prSet/>
      <dgm:spPr/>
      <dgm:t>
        <a:bodyPr/>
        <a:lstStyle/>
        <a:p>
          <a:endParaRPr lang="en-US"/>
        </a:p>
      </dgm:t>
    </dgm:pt>
    <dgm:pt modelId="{CE5ED4B4-F07F-48FE-8EA4-0F3498643DF8}">
      <dgm:prSet/>
      <dgm:spPr/>
      <dgm:t>
        <a:bodyPr/>
        <a:lstStyle/>
        <a:p>
          <a:r>
            <a:rPr lang="cs-CZ" b="0" i="0" baseline="0"/>
            <a:t>Unikátní výstup pro každý vstup</a:t>
          </a:r>
          <a:endParaRPr lang="en-US"/>
        </a:p>
      </dgm:t>
    </dgm:pt>
    <dgm:pt modelId="{6ADEBD46-F259-431A-8551-024991F5394C}" type="parTrans" cxnId="{1652499D-B109-4A74-A679-6BDE0C65108A}">
      <dgm:prSet/>
      <dgm:spPr/>
      <dgm:t>
        <a:bodyPr/>
        <a:lstStyle/>
        <a:p>
          <a:endParaRPr lang="en-US"/>
        </a:p>
      </dgm:t>
    </dgm:pt>
    <dgm:pt modelId="{6F694585-3169-43D9-97FF-BB8758FEC95B}" type="sibTrans" cxnId="{1652499D-B109-4A74-A679-6BDE0C65108A}">
      <dgm:prSet/>
      <dgm:spPr/>
      <dgm:t>
        <a:bodyPr/>
        <a:lstStyle/>
        <a:p>
          <a:endParaRPr lang="en-US"/>
        </a:p>
      </dgm:t>
    </dgm:pt>
    <dgm:pt modelId="{8713F417-FEAC-4BCA-BD08-F39FA44D6C38}" type="pres">
      <dgm:prSet presAssocID="{2D38B1B9-9677-4DE2-9FA1-49057A2CDC37}" presName="linear" presStyleCnt="0">
        <dgm:presLayoutVars>
          <dgm:animLvl val="lvl"/>
          <dgm:resizeHandles val="exact"/>
        </dgm:presLayoutVars>
      </dgm:prSet>
      <dgm:spPr/>
    </dgm:pt>
    <dgm:pt modelId="{CB5EBA48-E208-4271-8D59-E2EA5BB32772}" type="pres">
      <dgm:prSet presAssocID="{ECA4E4EF-D84C-4CBF-8D79-DF8D15C2B59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D56779C0-704A-402B-B400-2624CF18278E}" type="pres">
      <dgm:prSet presAssocID="{238C1154-829B-4069-BBE6-8B06770391AE}" presName="spacer" presStyleCnt="0"/>
      <dgm:spPr/>
    </dgm:pt>
    <dgm:pt modelId="{48A5443D-FDA6-49C9-97E9-4039FF1A472B}" type="pres">
      <dgm:prSet presAssocID="{DFEA63D4-66A7-43EF-BC4A-6088F77B8E70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2A6A557A-DB9D-4365-A2B8-0A40B77B3DC9}" type="pres">
      <dgm:prSet presAssocID="{99DF0238-6F76-4A57-BA7C-88B061645BD1}" presName="spacer" presStyleCnt="0"/>
      <dgm:spPr/>
    </dgm:pt>
    <dgm:pt modelId="{A6BB5BFC-3E53-4F73-9C76-84B69A8E93A4}" type="pres">
      <dgm:prSet presAssocID="{8AE597B3-FAC8-4401-86C6-F4D099F9D3C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426E38D-1397-4811-ABC6-A9511B6A8628}" type="pres">
      <dgm:prSet presAssocID="{9E355470-1754-486D-9A86-46818965DE33}" presName="spacer" presStyleCnt="0"/>
      <dgm:spPr/>
    </dgm:pt>
    <dgm:pt modelId="{C027DAED-D547-470A-8685-ECAE8C4EDB87}" type="pres">
      <dgm:prSet presAssocID="{7B26E282-D161-4C7F-BFBF-150E2E2D72D1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D781EE11-E3F0-48F9-B230-A3C41D836F0E}" type="pres">
      <dgm:prSet presAssocID="{CF055832-9738-4132-9CC8-46CD0ADD0E8B}" presName="spacer" presStyleCnt="0"/>
      <dgm:spPr/>
    </dgm:pt>
    <dgm:pt modelId="{FFE67D93-F2D0-475F-A945-A7D9E0FA7338}" type="pres">
      <dgm:prSet presAssocID="{7D75B202-C867-4006-B51F-F4A19F38A64A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92052B2-81BF-4170-B81F-568240E4761B}" type="pres">
      <dgm:prSet presAssocID="{EB0CE1E8-54AB-43F1-B3DB-2FC91DBAC69B}" presName="spacer" presStyleCnt="0"/>
      <dgm:spPr/>
    </dgm:pt>
    <dgm:pt modelId="{EC74FB5E-2889-4276-93B2-F712942FE18B}" type="pres">
      <dgm:prSet presAssocID="{B74C3EDE-FE69-4C3A-9B99-E7860678943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7076CF44-9A3C-44BB-882A-FD11A5F1882E}" type="pres">
      <dgm:prSet presAssocID="{93EC5010-A839-4AF3-B1A0-D6B5340ED053}" presName="spacer" presStyleCnt="0"/>
      <dgm:spPr/>
    </dgm:pt>
    <dgm:pt modelId="{E607835F-F56F-42D1-AE64-0155D1AD514B}" type="pres">
      <dgm:prSet presAssocID="{CE5ED4B4-F07F-48FE-8EA4-0F3498643DF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61112E1E-BAF6-4848-A92F-8C85DB1D7FF5}" type="presOf" srcId="{ECA4E4EF-D84C-4CBF-8D79-DF8D15C2B59C}" destId="{CB5EBA48-E208-4271-8D59-E2EA5BB32772}" srcOrd="0" destOrd="0" presId="urn:microsoft.com/office/officeart/2005/8/layout/vList2"/>
    <dgm:cxn modelId="{3DA2FF22-8941-4A9B-94BB-6D8AFB444943}" srcId="{2D38B1B9-9677-4DE2-9FA1-49057A2CDC37}" destId="{ECA4E4EF-D84C-4CBF-8D79-DF8D15C2B59C}" srcOrd="0" destOrd="0" parTransId="{0C412774-467F-4BC1-A157-1C23A178B683}" sibTransId="{238C1154-829B-4069-BBE6-8B06770391AE}"/>
    <dgm:cxn modelId="{14A80224-3393-462D-949D-E60D3FBE0251}" type="presOf" srcId="{8AE597B3-FAC8-4401-86C6-F4D099F9D3C1}" destId="{A6BB5BFC-3E53-4F73-9C76-84B69A8E93A4}" srcOrd="0" destOrd="0" presId="urn:microsoft.com/office/officeart/2005/8/layout/vList2"/>
    <dgm:cxn modelId="{7594AE31-930D-40C6-8327-7FBB2035570B}" srcId="{2D38B1B9-9677-4DE2-9FA1-49057A2CDC37}" destId="{B74C3EDE-FE69-4C3A-9B99-E7860678943D}" srcOrd="5" destOrd="0" parTransId="{60B22B54-0CA8-4644-BBF3-84DC2D675DDC}" sibTransId="{93EC5010-A839-4AF3-B1A0-D6B5340ED053}"/>
    <dgm:cxn modelId="{FA2CB587-9F8A-47ED-9B2A-2235B64E1D3A}" srcId="{2D38B1B9-9677-4DE2-9FA1-49057A2CDC37}" destId="{7B26E282-D161-4C7F-BFBF-150E2E2D72D1}" srcOrd="3" destOrd="0" parTransId="{F43D982E-AB89-485F-B296-CAD3B09B72A8}" sibTransId="{CF055832-9738-4132-9CC8-46CD0ADD0E8B}"/>
    <dgm:cxn modelId="{2A173F8D-44BF-4199-8AE8-4790D8A4EEFD}" type="presOf" srcId="{7B26E282-D161-4C7F-BFBF-150E2E2D72D1}" destId="{C027DAED-D547-470A-8685-ECAE8C4EDB87}" srcOrd="0" destOrd="0" presId="urn:microsoft.com/office/officeart/2005/8/layout/vList2"/>
    <dgm:cxn modelId="{1652499D-B109-4A74-A679-6BDE0C65108A}" srcId="{2D38B1B9-9677-4DE2-9FA1-49057A2CDC37}" destId="{CE5ED4B4-F07F-48FE-8EA4-0F3498643DF8}" srcOrd="6" destOrd="0" parTransId="{6ADEBD46-F259-431A-8551-024991F5394C}" sibTransId="{6F694585-3169-43D9-97FF-BB8758FEC95B}"/>
    <dgm:cxn modelId="{B92EBF9F-5274-4080-9569-C412465FF316}" type="presOf" srcId="{DFEA63D4-66A7-43EF-BC4A-6088F77B8E70}" destId="{48A5443D-FDA6-49C9-97E9-4039FF1A472B}" srcOrd="0" destOrd="0" presId="urn:microsoft.com/office/officeart/2005/8/layout/vList2"/>
    <dgm:cxn modelId="{9556E8A0-C493-4DC3-9C73-CCB0647442E5}" type="presOf" srcId="{2D38B1B9-9677-4DE2-9FA1-49057A2CDC37}" destId="{8713F417-FEAC-4BCA-BD08-F39FA44D6C38}" srcOrd="0" destOrd="0" presId="urn:microsoft.com/office/officeart/2005/8/layout/vList2"/>
    <dgm:cxn modelId="{D83354BA-DB7A-4209-AE01-DEFB4858AB8A}" type="presOf" srcId="{CE5ED4B4-F07F-48FE-8EA4-0F3498643DF8}" destId="{E607835F-F56F-42D1-AE64-0155D1AD514B}" srcOrd="0" destOrd="0" presId="urn:microsoft.com/office/officeart/2005/8/layout/vList2"/>
    <dgm:cxn modelId="{0EA6D2CF-7119-4FCA-8AFA-D727302A1C0E}" srcId="{2D38B1B9-9677-4DE2-9FA1-49057A2CDC37}" destId="{7D75B202-C867-4006-B51F-F4A19F38A64A}" srcOrd="4" destOrd="0" parTransId="{4AA264E1-7AC0-4A53-B0D7-4F7298DB44B9}" sibTransId="{EB0CE1E8-54AB-43F1-B3DB-2FC91DBAC69B}"/>
    <dgm:cxn modelId="{4FEE2BD0-5C11-40EF-A549-3F36288902C4}" type="presOf" srcId="{7D75B202-C867-4006-B51F-F4A19F38A64A}" destId="{FFE67D93-F2D0-475F-A945-A7D9E0FA7338}" srcOrd="0" destOrd="0" presId="urn:microsoft.com/office/officeart/2005/8/layout/vList2"/>
    <dgm:cxn modelId="{2A7A73D0-04D5-483B-A520-CD1874EBD513}" srcId="{2D38B1B9-9677-4DE2-9FA1-49057A2CDC37}" destId="{DFEA63D4-66A7-43EF-BC4A-6088F77B8E70}" srcOrd="1" destOrd="0" parTransId="{D8BC7C6B-EBF1-4BEC-A555-1E35E38ED157}" sibTransId="{99DF0238-6F76-4A57-BA7C-88B061645BD1}"/>
    <dgm:cxn modelId="{1EB612E8-907A-400D-AC95-2DF6F47848E0}" type="presOf" srcId="{B74C3EDE-FE69-4C3A-9B99-E7860678943D}" destId="{EC74FB5E-2889-4276-93B2-F712942FE18B}" srcOrd="0" destOrd="0" presId="urn:microsoft.com/office/officeart/2005/8/layout/vList2"/>
    <dgm:cxn modelId="{FFC5B4EA-98B1-4372-B26F-A59A7F92E8F2}" srcId="{2D38B1B9-9677-4DE2-9FA1-49057A2CDC37}" destId="{8AE597B3-FAC8-4401-86C6-F4D099F9D3C1}" srcOrd="2" destOrd="0" parTransId="{ADF43D44-D66A-49AC-B71B-2F8550412D65}" sibTransId="{9E355470-1754-486D-9A86-46818965DE33}"/>
    <dgm:cxn modelId="{84468675-1014-4AF2-BB2D-12CD3C63D6D0}" type="presParOf" srcId="{8713F417-FEAC-4BCA-BD08-F39FA44D6C38}" destId="{CB5EBA48-E208-4271-8D59-E2EA5BB32772}" srcOrd="0" destOrd="0" presId="urn:microsoft.com/office/officeart/2005/8/layout/vList2"/>
    <dgm:cxn modelId="{ACEEBA8D-B0BB-4AA4-884D-9C3E6EA2FD9F}" type="presParOf" srcId="{8713F417-FEAC-4BCA-BD08-F39FA44D6C38}" destId="{D56779C0-704A-402B-B400-2624CF18278E}" srcOrd="1" destOrd="0" presId="urn:microsoft.com/office/officeart/2005/8/layout/vList2"/>
    <dgm:cxn modelId="{37F7B5CF-B62D-4E68-A809-A4076D6D4D81}" type="presParOf" srcId="{8713F417-FEAC-4BCA-BD08-F39FA44D6C38}" destId="{48A5443D-FDA6-49C9-97E9-4039FF1A472B}" srcOrd="2" destOrd="0" presId="urn:microsoft.com/office/officeart/2005/8/layout/vList2"/>
    <dgm:cxn modelId="{A4744128-6BFF-4F01-9BEE-692C3EA2096D}" type="presParOf" srcId="{8713F417-FEAC-4BCA-BD08-F39FA44D6C38}" destId="{2A6A557A-DB9D-4365-A2B8-0A40B77B3DC9}" srcOrd="3" destOrd="0" presId="urn:microsoft.com/office/officeart/2005/8/layout/vList2"/>
    <dgm:cxn modelId="{2173EF2C-22BF-44F4-AAA1-58D003FBD952}" type="presParOf" srcId="{8713F417-FEAC-4BCA-BD08-F39FA44D6C38}" destId="{A6BB5BFC-3E53-4F73-9C76-84B69A8E93A4}" srcOrd="4" destOrd="0" presId="urn:microsoft.com/office/officeart/2005/8/layout/vList2"/>
    <dgm:cxn modelId="{8E1CD066-ED82-4D97-9EE3-C71C68B60975}" type="presParOf" srcId="{8713F417-FEAC-4BCA-BD08-F39FA44D6C38}" destId="{A426E38D-1397-4811-ABC6-A9511B6A8628}" srcOrd="5" destOrd="0" presId="urn:microsoft.com/office/officeart/2005/8/layout/vList2"/>
    <dgm:cxn modelId="{7F028A07-8C78-4B71-999B-AB435DCBB460}" type="presParOf" srcId="{8713F417-FEAC-4BCA-BD08-F39FA44D6C38}" destId="{C027DAED-D547-470A-8685-ECAE8C4EDB87}" srcOrd="6" destOrd="0" presId="urn:microsoft.com/office/officeart/2005/8/layout/vList2"/>
    <dgm:cxn modelId="{3EA922D2-B321-4DD8-B4E2-671ABAAF38CB}" type="presParOf" srcId="{8713F417-FEAC-4BCA-BD08-F39FA44D6C38}" destId="{D781EE11-E3F0-48F9-B230-A3C41D836F0E}" srcOrd="7" destOrd="0" presId="urn:microsoft.com/office/officeart/2005/8/layout/vList2"/>
    <dgm:cxn modelId="{2524FDA7-110F-4674-B1EA-1A75F9CA1BAA}" type="presParOf" srcId="{8713F417-FEAC-4BCA-BD08-F39FA44D6C38}" destId="{FFE67D93-F2D0-475F-A945-A7D9E0FA7338}" srcOrd="8" destOrd="0" presId="urn:microsoft.com/office/officeart/2005/8/layout/vList2"/>
    <dgm:cxn modelId="{2002BE28-FDE5-454C-B271-A3ABA34DEA5B}" type="presParOf" srcId="{8713F417-FEAC-4BCA-BD08-F39FA44D6C38}" destId="{F92052B2-81BF-4170-B81F-568240E4761B}" srcOrd="9" destOrd="0" presId="urn:microsoft.com/office/officeart/2005/8/layout/vList2"/>
    <dgm:cxn modelId="{1E1C51BC-2AB7-4649-9CF4-7873E0E92651}" type="presParOf" srcId="{8713F417-FEAC-4BCA-BD08-F39FA44D6C38}" destId="{EC74FB5E-2889-4276-93B2-F712942FE18B}" srcOrd="10" destOrd="0" presId="urn:microsoft.com/office/officeart/2005/8/layout/vList2"/>
    <dgm:cxn modelId="{C797752F-AF09-47F9-8D9C-17430566A993}" type="presParOf" srcId="{8713F417-FEAC-4BCA-BD08-F39FA44D6C38}" destId="{7076CF44-9A3C-44BB-882A-FD11A5F1882E}" srcOrd="11" destOrd="0" presId="urn:microsoft.com/office/officeart/2005/8/layout/vList2"/>
    <dgm:cxn modelId="{8D3F9B59-1DF6-412D-84FD-98AD0B8CBB79}" type="presParOf" srcId="{8713F417-FEAC-4BCA-BD08-F39FA44D6C38}" destId="{E607835F-F56F-42D1-AE64-0155D1AD514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C8FE752-0EA8-4663-AEEA-95D006FC2D0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BA1A31-846D-4458-8CC0-5FF037D6DEEB}">
      <dgm:prSet/>
      <dgm:spPr/>
      <dgm:t>
        <a:bodyPr/>
        <a:lstStyle/>
        <a:p>
          <a:r>
            <a:rPr lang="cs-CZ" b="1" i="0" baseline="0"/>
            <a:t>Substituční šifra</a:t>
          </a:r>
          <a:r>
            <a:rPr lang="cs-CZ" b="0" i="0" baseline="0"/>
            <a:t>: Základní metoda šifrování, kde každé písmeno nebo znak zprávy je nahrazen jiným znakem.</a:t>
          </a:r>
          <a:endParaRPr lang="en-US"/>
        </a:p>
      </dgm:t>
    </dgm:pt>
    <dgm:pt modelId="{324CC68D-7219-4190-800E-48EB16FB9C05}" type="parTrans" cxnId="{C99F14FA-C29E-4626-B59D-9FF0515D932E}">
      <dgm:prSet/>
      <dgm:spPr/>
      <dgm:t>
        <a:bodyPr/>
        <a:lstStyle/>
        <a:p>
          <a:endParaRPr lang="en-US"/>
        </a:p>
      </dgm:t>
    </dgm:pt>
    <dgm:pt modelId="{E57A36A3-09D3-4CEE-90AE-BE44EB95D0A1}" type="sibTrans" cxnId="{C99F14FA-C29E-4626-B59D-9FF0515D932E}">
      <dgm:prSet/>
      <dgm:spPr/>
      <dgm:t>
        <a:bodyPr/>
        <a:lstStyle/>
        <a:p>
          <a:endParaRPr lang="en-US"/>
        </a:p>
      </dgm:t>
    </dgm:pt>
    <dgm:pt modelId="{7F893CD6-212B-491F-80EF-8D76DE78564C}">
      <dgm:prSet/>
      <dgm:spPr/>
      <dgm:t>
        <a:bodyPr/>
        <a:lstStyle/>
        <a:p>
          <a:r>
            <a:rPr lang="cs-CZ" b="1" i="0" baseline="0"/>
            <a:t>Caesarova šifra</a:t>
          </a:r>
          <a:r>
            <a:rPr lang="cs-CZ" b="0" i="0" baseline="0"/>
            <a:t>: Každé písmeno zprávy je posunuto o určité místo v abecedě.</a:t>
          </a:r>
          <a:endParaRPr lang="en-US"/>
        </a:p>
      </dgm:t>
    </dgm:pt>
    <dgm:pt modelId="{B9BC821E-C4F8-40A2-A29C-6C9BAD73AE27}" type="parTrans" cxnId="{E398C1A7-3B1B-407B-8C41-A92D5CECDAAA}">
      <dgm:prSet/>
      <dgm:spPr/>
      <dgm:t>
        <a:bodyPr/>
        <a:lstStyle/>
        <a:p>
          <a:endParaRPr lang="en-US"/>
        </a:p>
      </dgm:t>
    </dgm:pt>
    <dgm:pt modelId="{32F4345C-6674-4495-9E7A-7DF7D91F8506}" type="sibTrans" cxnId="{E398C1A7-3B1B-407B-8C41-A92D5CECDAAA}">
      <dgm:prSet/>
      <dgm:spPr/>
      <dgm:t>
        <a:bodyPr/>
        <a:lstStyle/>
        <a:p>
          <a:endParaRPr lang="en-US"/>
        </a:p>
      </dgm:t>
    </dgm:pt>
    <dgm:pt modelId="{F14EBEE2-13E9-4117-B64D-E2C94A268648}">
      <dgm:prSet/>
      <dgm:spPr/>
      <dgm:t>
        <a:bodyPr/>
        <a:lstStyle/>
        <a:p>
          <a:r>
            <a:rPr lang="cs-CZ" b="1" i="0" baseline="0"/>
            <a:t>Vigenèrova šifra</a:t>
          </a:r>
          <a:r>
            <a:rPr lang="cs-CZ" b="0" i="0" baseline="0"/>
            <a:t>: Používá klíč pro substituci písmen.</a:t>
          </a:r>
          <a:endParaRPr lang="en-US"/>
        </a:p>
      </dgm:t>
    </dgm:pt>
    <dgm:pt modelId="{A2C358D6-A99C-4A6B-808D-D0D40F51F7E7}" type="parTrans" cxnId="{2717B4E6-66AE-4A62-83CB-3431B41FC190}">
      <dgm:prSet/>
      <dgm:spPr/>
      <dgm:t>
        <a:bodyPr/>
        <a:lstStyle/>
        <a:p>
          <a:endParaRPr lang="en-US"/>
        </a:p>
      </dgm:t>
    </dgm:pt>
    <dgm:pt modelId="{BE6A635A-81E7-41A3-B59C-5FBE974FCBC8}" type="sibTrans" cxnId="{2717B4E6-66AE-4A62-83CB-3431B41FC190}">
      <dgm:prSet/>
      <dgm:spPr/>
      <dgm:t>
        <a:bodyPr/>
        <a:lstStyle/>
        <a:p>
          <a:endParaRPr lang="en-US"/>
        </a:p>
      </dgm:t>
    </dgm:pt>
    <dgm:pt modelId="{85381365-9F8B-48B3-A34D-017B27CBED4B}">
      <dgm:prSet/>
      <dgm:spPr/>
      <dgm:t>
        <a:bodyPr/>
        <a:lstStyle/>
        <a:p>
          <a:r>
            <a:rPr lang="cs-CZ" b="0" i="0" baseline="0"/>
            <a:t>Jednoduché na pochopení</a:t>
          </a:r>
          <a:endParaRPr lang="en-US"/>
        </a:p>
      </dgm:t>
    </dgm:pt>
    <dgm:pt modelId="{CFC6B081-C46A-4F38-BB5F-A44FEF9EDE0A}" type="parTrans" cxnId="{8D3757C5-C043-46A9-9294-6A2F383E559F}">
      <dgm:prSet/>
      <dgm:spPr/>
      <dgm:t>
        <a:bodyPr/>
        <a:lstStyle/>
        <a:p>
          <a:endParaRPr lang="en-US"/>
        </a:p>
      </dgm:t>
    </dgm:pt>
    <dgm:pt modelId="{7249DF62-8CC2-427D-894D-218FDF3ED2B2}" type="sibTrans" cxnId="{8D3757C5-C043-46A9-9294-6A2F383E559F}">
      <dgm:prSet/>
      <dgm:spPr/>
      <dgm:t>
        <a:bodyPr/>
        <a:lstStyle/>
        <a:p>
          <a:endParaRPr lang="en-US"/>
        </a:p>
      </dgm:t>
    </dgm:pt>
    <dgm:pt modelId="{9CF7DCDA-9B0D-48A1-8FD1-453AFF247709}">
      <dgm:prSet/>
      <dgm:spPr/>
      <dgm:t>
        <a:bodyPr/>
        <a:lstStyle/>
        <a:p>
          <a:r>
            <a:rPr lang="cs-CZ" b="0" i="0" baseline="0"/>
            <a:t>Snadné k dešifrování pomocí kryptoanalýzy</a:t>
          </a:r>
          <a:endParaRPr lang="en-US"/>
        </a:p>
      </dgm:t>
    </dgm:pt>
    <dgm:pt modelId="{49484886-8D9A-46FC-95E3-A36D1E2D2BE5}" type="parTrans" cxnId="{318E5564-D384-4F1D-BE1E-F51AD2B0F96C}">
      <dgm:prSet/>
      <dgm:spPr/>
      <dgm:t>
        <a:bodyPr/>
        <a:lstStyle/>
        <a:p>
          <a:endParaRPr lang="en-US"/>
        </a:p>
      </dgm:t>
    </dgm:pt>
    <dgm:pt modelId="{0EFD7D33-C5E2-41B7-83AA-023DF34ACC0C}" type="sibTrans" cxnId="{318E5564-D384-4F1D-BE1E-F51AD2B0F96C}">
      <dgm:prSet/>
      <dgm:spPr/>
      <dgm:t>
        <a:bodyPr/>
        <a:lstStyle/>
        <a:p>
          <a:endParaRPr lang="en-US"/>
        </a:p>
      </dgm:t>
    </dgm:pt>
    <dgm:pt modelId="{DDC6069E-4F3A-4FAD-BA8D-434509F5BA7A}" type="pres">
      <dgm:prSet presAssocID="{0C8FE752-0EA8-4663-AEEA-95D006FC2D00}" presName="linear" presStyleCnt="0">
        <dgm:presLayoutVars>
          <dgm:animLvl val="lvl"/>
          <dgm:resizeHandles val="exact"/>
        </dgm:presLayoutVars>
      </dgm:prSet>
      <dgm:spPr/>
    </dgm:pt>
    <dgm:pt modelId="{3DBE43D0-02CF-44AE-A4CB-BF881B0B8B6A}" type="pres">
      <dgm:prSet presAssocID="{7BBA1A31-846D-4458-8CC0-5FF037D6DEE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2F5633B-1A30-4CF0-A9AF-3B8791F78851}" type="pres">
      <dgm:prSet presAssocID="{E57A36A3-09D3-4CEE-90AE-BE44EB95D0A1}" presName="spacer" presStyleCnt="0"/>
      <dgm:spPr/>
    </dgm:pt>
    <dgm:pt modelId="{CF380AE8-CDD8-450C-A66D-E24F5AD7D7FB}" type="pres">
      <dgm:prSet presAssocID="{7F893CD6-212B-491F-80EF-8D76DE78564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E2DF891-7DBE-4A08-AE6F-9E357A683C1E}" type="pres">
      <dgm:prSet presAssocID="{32F4345C-6674-4495-9E7A-7DF7D91F8506}" presName="spacer" presStyleCnt="0"/>
      <dgm:spPr/>
    </dgm:pt>
    <dgm:pt modelId="{86F6234A-D009-48A3-8CFC-F5D10241B809}" type="pres">
      <dgm:prSet presAssocID="{F14EBEE2-13E9-4117-B64D-E2C94A26864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4BB5DCF-27D9-42C2-A3A6-307CE1438C86}" type="pres">
      <dgm:prSet presAssocID="{BE6A635A-81E7-41A3-B59C-5FBE974FCBC8}" presName="spacer" presStyleCnt="0"/>
      <dgm:spPr/>
    </dgm:pt>
    <dgm:pt modelId="{1AC34624-A749-4557-8B43-ED22C350C626}" type="pres">
      <dgm:prSet presAssocID="{85381365-9F8B-48B3-A34D-017B27CBED4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6981A63-04F3-44A6-BA78-C589E59E3B58}" type="pres">
      <dgm:prSet presAssocID="{7249DF62-8CC2-427D-894D-218FDF3ED2B2}" presName="spacer" presStyleCnt="0"/>
      <dgm:spPr/>
    </dgm:pt>
    <dgm:pt modelId="{63D9C7B7-9623-45B1-9DBF-F16F33E694EA}" type="pres">
      <dgm:prSet presAssocID="{9CF7DCDA-9B0D-48A1-8FD1-453AFF24770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3187F2B-73F5-4E0B-A97A-89390748C2E8}" type="presOf" srcId="{9CF7DCDA-9B0D-48A1-8FD1-453AFF247709}" destId="{63D9C7B7-9623-45B1-9DBF-F16F33E694EA}" srcOrd="0" destOrd="0" presId="urn:microsoft.com/office/officeart/2005/8/layout/vList2"/>
    <dgm:cxn modelId="{318E5564-D384-4F1D-BE1E-F51AD2B0F96C}" srcId="{0C8FE752-0EA8-4663-AEEA-95D006FC2D00}" destId="{9CF7DCDA-9B0D-48A1-8FD1-453AFF247709}" srcOrd="4" destOrd="0" parTransId="{49484886-8D9A-46FC-95E3-A36D1E2D2BE5}" sibTransId="{0EFD7D33-C5E2-41B7-83AA-023DF34ACC0C}"/>
    <dgm:cxn modelId="{8B95726F-779D-466D-B443-43E91D74E392}" type="presOf" srcId="{7F893CD6-212B-491F-80EF-8D76DE78564C}" destId="{CF380AE8-CDD8-450C-A66D-E24F5AD7D7FB}" srcOrd="0" destOrd="0" presId="urn:microsoft.com/office/officeart/2005/8/layout/vList2"/>
    <dgm:cxn modelId="{97924293-E89A-4583-8859-ABD4E09C56C0}" type="presOf" srcId="{7BBA1A31-846D-4458-8CC0-5FF037D6DEEB}" destId="{3DBE43D0-02CF-44AE-A4CB-BF881B0B8B6A}" srcOrd="0" destOrd="0" presId="urn:microsoft.com/office/officeart/2005/8/layout/vList2"/>
    <dgm:cxn modelId="{E398C1A7-3B1B-407B-8C41-A92D5CECDAAA}" srcId="{0C8FE752-0EA8-4663-AEEA-95D006FC2D00}" destId="{7F893CD6-212B-491F-80EF-8D76DE78564C}" srcOrd="1" destOrd="0" parTransId="{B9BC821E-C4F8-40A2-A29C-6C9BAD73AE27}" sibTransId="{32F4345C-6674-4495-9E7A-7DF7D91F8506}"/>
    <dgm:cxn modelId="{FAC180B2-E803-42E7-9C18-CE9C0E870F06}" type="presOf" srcId="{85381365-9F8B-48B3-A34D-017B27CBED4B}" destId="{1AC34624-A749-4557-8B43-ED22C350C626}" srcOrd="0" destOrd="0" presId="urn:microsoft.com/office/officeart/2005/8/layout/vList2"/>
    <dgm:cxn modelId="{0D4A9EBD-0EA5-4397-9728-CDC4778A3B07}" type="presOf" srcId="{F14EBEE2-13E9-4117-B64D-E2C94A268648}" destId="{86F6234A-D009-48A3-8CFC-F5D10241B809}" srcOrd="0" destOrd="0" presId="urn:microsoft.com/office/officeart/2005/8/layout/vList2"/>
    <dgm:cxn modelId="{8D3757C5-C043-46A9-9294-6A2F383E559F}" srcId="{0C8FE752-0EA8-4663-AEEA-95D006FC2D00}" destId="{85381365-9F8B-48B3-A34D-017B27CBED4B}" srcOrd="3" destOrd="0" parTransId="{CFC6B081-C46A-4F38-BB5F-A44FEF9EDE0A}" sibTransId="{7249DF62-8CC2-427D-894D-218FDF3ED2B2}"/>
    <dgm:cxn modelId="{20A0A1DC-0CAC-4D1C-889C-BFD469AA6A58}" type="presOf" srcId="{0C8FE752-0EA8-4663-AEEA-95D006FC2D00}" destId="{DDC6069E-4F3A-4FAD-BA8D-434509F5BA7A}" srcOrd="0" destOrd="0" presId="urn:microsoft.com/office/officeart/2005/8/layout/vList2"/>
    <dgm:cxn modelId="{2717B4E6-66AE-4A62-83CB-3431B41FC190}" srcId="{0C8FE752-0EA8-4663-AEEA-95D006FC2D00}" destId="{F14EBEE2-13E9-4117-B64D-E2C94A268648}" srcOrd="2" destOrd="0" parTransId="{A2C358D6-A99C-4A6B-808D-D0D40F51F7E7}" sibTransId="{BE6A635A-81E7-41A3-B59C-5FBE974FCBC8}"/>
    <dgm:cxn modelId="{C99F14FA-C29E-4626-B59D-9FF0515D932E}" srcId="{0C8FE752-0EA8-4663-AEEA-95D006FC2D00}" destId="{7BBA1A31-846D-4458-8CC0-5FF037D6DEEB}" srcOrd="0" destOrd="0" parTransId="{324CC68D-7219-4190-800E-48EB16FB9C05}" sibTransId="{E57A36A3-09D3-4CEE-90AE-BE44EB95D0A1}"/>
    <dgm:cxn modelId="{0BFB63FE-3738-4EFA-8DC5-3B56661BD6DD}" type="presParOf" srcId="{DDC6069E-4F3A-4FAD-BA8D-434509F5BA7A}" destId="{3DBE43D0-02CF-44AE-A4CB-BF881B0B8B6A}" srcOrd="0" destOrd="0" presId="urn:microsoft.com/office/officeart/2005/8/layout/vList2"/>
    <dgm:cxn modelId="{1A0D4FDF-A8D7-45EC-8EBC-A6ED4110D42B}" type="presParOf" srcId="{DDC6069E-4F3A-4FAD-BA8D-434509F5BA7A}" destId="{02F5633B-1A30-4CF0-A9AF-3B8791F78851}" srcOrd="1" destOrd="0" presId="urn:microsoft.com/office/officeart/2005/8/layout/vList2"/>
    <dgm:cxn modelId="{D4504D98-8102-4D7E-9966-C71F026E0C93}" type="presParOf" srcId="{DDC6069E-4F3A-4FAD-BA8D-434509F5BA7A}" destId="{CF380AE8-CDD8-450C-A66D-E24F5AD7D7FB}" srcOrd="2" destOrd="0" presId="urn:microsoft.com/office/officeart/2005/8/layout/vList2"/>
    <dgm:cxn modelId="{4DAC821D-E0F5-4EAC-A6CE-A89030A5D4A4}" type="presParOf" srcId="{DDC6069E-4F3A-4FAD-BA8D-434509F5BA7A}" destId="{8E2DF891-7DBE-4A08-AE6F-9E357A683C1E}" srcOrd="3" destOrd="0" presId="urn:microsoft.com/office/officeart/2005/8/layout/vList2"/>
    <dgm:cxn modelId="{EC0EE568-6BD5-4C17-809A-C84F4356EA88}" type="presParOf" srcId="{DDC6069E-4F3A-4FAD-BA8D-434509F5BA7A}" destId="{86F6234A-D009-48A3-8CFC-F5D10241B809}" srcOrd="4" destOrd="0" presId="urn:microsoft.com/office/officeart/2005/8/layout/vList2"/>
    <dgm:cxn modelId="{5087B4A7-8027-401C-A271-28B28A711E50}" type="presParOf" srcId="{DDC6069E-4F3A-4FAD-BA8D-434509F5BA7A}" destId="{D4BB5DCF-27D9-42C2-A3A6-307CE1438C86}" srcOrd="5" destOrd="0" presId="urn:microsoft.com/office/officeart/2005/8/layout/vList2"/>
    <dgm:cxn modelId="{E7EB4DB9-DED2-4D5D-8E41-F758A6461C7B}" type="presParOf" srcId="{DDC6069E-4F3A-4FAD-BA8D-434509F5BA7A}" destId="{1AC34624-A749-4557-8B43-ED22C350C626}" srcOrd="6" destOrd="0" presId="urn:microsoft.com/office/officeart/2005/8/layout/vList2"/>
    <dgm:cxn modelId="{917A121F-21F2-46F8-970E-FCB604E6B7ED}" type="presParOf" srcId="{DDC6069E-4F3A-4FAD-BA8D-434509F5BA7A}" destId="{96981A63-04F3-44A6-BA78-C589E59E3B58}" srcOrd="7" destOrd="0" presId="urn:microsoft.com/office/officeart/2005/8/layout/vList2"/>
    <dgm:cxn modelId="{4D679851-2C4A-45C3-8454-6280125A6795}" type="presParOf" srcId="{DDC6069E-4F3A-4FAD-BA8D-434509F5BA7A}" destId="{63D9C7B7-9623-45B1-9DBF-F16F33E694E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5BE9B8-8A49-4328-B4B8-F47A3B00E54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2E470F9-4B3A-4FAB-9EBE-305A98A40922}">
      <dgm:prSet/>
      <dgm:spPr/>
      <dgm:t>
        <a:bodyPr/>
        <a:lstStyle/>
        <a:p>
          <a:r>
            <a:rPr lang="cs-CZ" b="1" i="0" baseline="0"/>
            <a:t>Transpoziční šifra</a:t>
          </a:r>
          <a:r>
            <a:rPr lang="cs-CZ" b="0" i="0" baseline="0"/>
            <a:t>: Písmena zprávy jsou zaměněna podle určitého pravidla, ale písmena sama zůstávají stejná.</a:t>
          </a:r>
          <a:endParaRPr lang="en-US"/>
        </a:p>
      </dgm:t>
    </dgm:pt>
    <dgm:pt modelId="{349F00E1-EC96-4145-A3FF-896D048846B5}" type="parTrans" cxnId="{1DC0270A-107D-405D-9BF5-9C71D664BDC3}">
      <dgm:prSet/>
      <dgm:spPr/>
      <dgm:t>
        <a:bodyPr/>
        <a:lstStyle/>
        <a:p>
          <a:endParaRPr lang="en-US"/>
        </a:p>
      </dgm:t>
    </dgm:pt>
    <dgm:pt modelId="{5151A7D4-C3CA-4CD2-881F-758C4D4240C0}" type="sibTrans" cxnId="{1DC0270A-107D-405D-9BF5-9C71D664BDC3}">
      <dgm:prSet/>
      <dgm:spPr/>
      <dgm:t>
        <a:bodyPr/>
        <a:lstStyle/>
        <a:p>
          <a:endParaRPr lang="en-US"/>
        </a:p>
      </dgm:t>
    </dgm:pt>
    <dgm:pt modelId="{1DF0B46E-0FFE-496C-A312-49BC50D04377}">
      <dgm:prSet/>
      <dgm:spPr/>
      <dgm:t>
        <a:bodyPr/>
        <a:lstStyle/>
        <a:p>
          <a:r>
            <a:rPr lang="cs-CZ" b="1" i="0" baseline="0"/>
            <a:t>Rail Fence</a:t>
          </a:r>
          <a:r>
            <a:rPr lang="cs-CZ" b="0" i="0" baseline="0"/>
            <a:t>: Písmena jsou psána na šablonu ve tvaru mřížky a poté přečtena po řadách.</a:t>
          </a:r>
          <a:endParaRPr lang="en-US"/>
        </a:p>
      </dgm:t>
    </dgm:pt>
    <dgm:pt modelId="{560940F8-7266-4EB0-A7A1-998D91F1F4CC}" type="parTrans" cxnId="{D7B80E1C-986A-4EF7-8366-114E83A862A5}">
      <dgm:prSet/>
      <dgm:spPr/>
      <dgm:t>
        <a:bodyPr/>
        <a:lstStyle/>
        <a:p>
          <a:endParaRPr lang="en-US"/>
        </a:p>
      </dgm:t>
    </dgm:pt>
    <dgm:pt modelId="{0AA1592E-CB25-4472-8634-BBA86BDCB0DE}" type="sibTrans" cxnId="{D7B80E1C-986A-4EF7-8366-114E83A862A5}">
      <dgm:prSet/>
      <dgm:spPr/>
      <dgm:t>
        <a:bodyPr/>
        <a:lstStyle/>
        <a:p>
          <a:endParaRPr lang="en-US"/>
        </a:p>
      </dgm:t>
    </dgm:pt>
    <dgm:pt modelId="{A651257E-36D1-4A63-AAE7-691FD9399277}">
      <dgm:prSet/>
      <dgm:spPr/>
      <dgm:t>
        <a:bodyPr/>
        <a:lstStyle/>
        <a:p>
          <a:r>
            <a:rPr lang="cs-CZ" b="1" i="0" baseline="0"/>
            <a:t>Columnar transposition</a:t>
          </a:r>
          <a:r>
            <a:rPr lang="cs-CZ" b="0" i="0" baseline="0"/>
            <a:t>: Písmena jsou rozdělena do tabulky a následně čtena podle sloupců.</a:t>
          </a:r>
          <a:endParaRPr lang="en-US"/>
        </a:p>
      </dgm:t>
    </dgm:pt>
    <dgm:pt modelId="{2F2A100C-5B19-4A2F-9F1B-0AE30AC864C0}" type="parTrans" cxnId="{D9728F6A-91C5-410E-BED1-F259EA6243E9}">
      <dgm:prSet/>
      <dgm:spPr/>
      <dgm:t>
        <a:bodyPr/>
        <a:lstStyle/>
        <a:p>
          <a:endParaRPr lang="en-US"/>
        </a:p>
      </dgm:t>
    </dgm:pt>
    <dgm:pt modelId="{41B4EBCD-77DE-4457-B5E2-CE5B22066820}" type="sibTrans" cxnId="{D9728F6A-91C5-410E-BED1-F259EA6243E9}">
      <dgm:prSet/>
      <dgm:spPr/>
      <dgm:t>
        <a:bodyPr/>
        <a:lstStyle/>
        <a:p>
          <a:endParaRPr lang="en-US"/>
        </a:p>
      </dgm:t>
    </dgm:pt>
    <dgm:pt modelId="{357F96BD-70C7-4769-8C25-8E966A0DA1BF}">
      <dgm:prSet/>
      <dgm:spPr/>
      <dgm:t>
        <a:bodyPr/>
        <a:lstStyle/>
        <a:p>
          <a:r>
            <a:rPr lang="cs-CZ" b="0" i="0" baseline="0"/>
            <a:t>Zvyšuje složitost šifrování.</a:t>
          </a:r>
          <a:endParaRPr lang="en-US"/>
        </a:p>
      </dgm:t>
    </dgm:pt>
    <dgm:pt modelId="{9AEE9A2E-0D23-46CC-985E-65744327E5EF}" type="parTrans" cxnId="{66C9D6B8-AE54-4B72-828C-B9B4F3554591}">
      <dgm:prSet/>
      <dgm:spPr/>
      <dgm:t>
        <a:bodyPr/>
        <a:lstStyle/>
        <a:p>
          <a:endParaRPr lang="en-US"/>
        </a:p>
      </dgm:t>
    </dgm:pt>
    <dgm:pt modelId="{9FC84B66-205F-4FF7-9645-424E6C4E55A8}" type="sibTrans" cxnId="{66C9D6B8-AE54-4B72-828C-B9B4F3554591}">
      <dgm:prSet/>
      <dgm:spPr/>
      <dgm:t>
        <a:bodyPr/>
        <a:lstStyle/>
        <a:p>
          <a:endParaRPr lang="en-US"/>
        </a:p>
      </dgm:t>
    </dgm:pt>
    <dgm:pt modelId="{EB1C99F2-EB8E-41CE-A5C8-A8E9B131FDFC}" type="pres">
      <dgm:prSet presAssocID="{645BE9B8-8A49-4328-B4B8-F47A3B00E546}" presName="linear" presStyleCnt="0">
        <dgm:presLayoutVars>
          <dgm:animLvl val="lvl"/>
          <dgm:resizeHandles val="exact"/>
        </dgm:presLayoutVars>
      </dgm:prSet>
      <dgm:spPr/>
    </dgm:pt>
    <dgm:pt modelId="{7829EAD7-68DE-4251-8E5C-F48792C90D2B}" type="pres">
      <dgm:prSet presAssocID="{C2E470F9-4B3A-4FAB-9EBE-305A98A4092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50EC485-0032-4262-B32E-45EF71BB02A8}" type="pres">
      <dgm:prSet presAssocID="{5151A7D4-C3CA-4CD2-881F-758C4D4240C0}" presName="spacer" presStyleCnt="0"/>
      <dgm:spPr/>
    </dgm:pt>
    <dgm:pt modelId="{E2911D44-F111-4EA4-AC15-5B014F7E797C}" type="pres">
      <dgm:prSet presAssocID="{1DF0B46E-0FFE-496C-A312-49BC50D0437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168DC32-15C4-468D-942D-7D8E7033786C}" type="pres">
      <dgm:prSet presAssocID="{0AA1592E-CB25-4472-8634-BBA86BDCB0DE}" presName="spacer" presStyleCnt="0"/>
      <dgm:spPr/>
    </dgm:pt>
    <dgm:pt modelId="{88B57688-EFEC-4B33-9979-D860927AFA69}" type="pres">
      <dgm:prSet presAssocID="{A651257E-36D1-4A63-AAE7-691FD939927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1BEBBA5-A05B-4E11-A4A1-7EF4BCAFE332}" type="pres">
      <dgm:prSet presAssocID="{41B4EBCD-77DE-4457-B5E2-CE5B22066820}" presName="spacer" presStyleCnt="0"/>
      <dgm:spPr/>
    </dgm:pt>
    <dgm:pt modelId="{54831250-295C-4CD5-BEFF-44AAE2703A2D}" type="pres">
      <dgm:prSet presAssocID="{357F96BD-70C7-4769-8C25-8E966A0DA1B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DC0270A-107D-405D-9BF5-9C71D664BDC3}" srcId="{645BE9B8-8A49-4328-B4B8-F47A3B00E546}" destId="{C2E470F9-4B3A-4FAB-9EBE-305A98A40922}" srcOrd="0" destOrd="0" parTransId="{349F00E1-EC96-4145-A3FF-896D048846B5}" sibTransId="{5151A7D4-C3CA-4CD2-881F-758C4D4240C0}"/>
    <dgm:cxn modelId="{D7B80E1C-986A-4EF7-8366-114E83A862A5}" srcId="{645BE9B8-8A49-4328-B4B8-F47A3B00E546}" destId="{1DF0B46E-0FFE-496C-A312-49BC50D04377}" srcOrd="1" destOrd="0" parTransId="{560940F8-7266-4EB0-A7A1-998D91F1F4CC}" sibTransId="{0AA1592E-CB25-4472-8634-BBA86BDCB0DE}"/>
    <dgm:cxn modelId="{6C5D1F46-08A6-4965-A2C2-F5FD65F177E7}" type="presOf" srcId="{C2E470F9-4B3A-4FAB-9EBE-305A98A40922}" destId="{7829EAD7-68DE-4251-8E5C-F48792C90D2B}" srcOrd="0" destOrd="0" presId="urn:microsoft.com/office/officeart/2005/8/layout/vList2"/>
    <dgm:cxn modelId="{D9728F6A-91C5-410E-BED1-F259EA6243E9}" srcId="{645BE9B8-8A49-4328-B4B8-F47A3B00E546}" destId="{A651257E-36D1-4A63-AAE7-691FD9399277}" srcOrd="2" destOrd="0" parTransId="{2F2A100C-5B19-4A2F-9F1B-0AE30AC864C0}" sibTransId="{41B4EBCD-77DE-4457-B5E2-CE5B22066820}"/>
    <dgm:cxn modelId="{40EDF878-6656-4E9C-82BB-B2AE5FC07A7D}" type="presOf" srcId="{A651257E-36D1-4A63-AAE7-691FD9399277}" destId="{88B57688-EFEC-4B33-9979-D860927AFA69}" srcOrd="0" destOrd="0" presId="urn:microsoft.com/office/officeart/2005/8/layout/vList2"/>
    <dgm:cxn modelId="{66C9D6B8-AE54-4B72-828C-B9B4F3554591}" srcId="{645BE9B8-8A49-4328-B4B8-F47A3B00E546}" destId="{357F96BD-70C7-4769-8C25-8E966A0DA1BF}" srcOrd="3" destOrd="0" parTransId="{9AEE9A2E-0D23-46CC-985E-65744327E5EF}" sibTransId="{9FC84B66-205F-4FF7-9645-424E6C4E55A8}"/>
    <dgm:cxn modelId="{D4665DBC-5574-4599-8E44-A7968D44BC85}" type="presOf" srcId="{1DF0B46E-0FFE-496C-A312-49BC50D04377}" destId="{E2911D44-F111-4EA4-AC15-5B014F7E797C}" srcOrd="0" destOrd="0" presId="urn:microsoft.com/office/officeart/2005/8/layout/vList2"/>
    <dgm:cxn modelId="{E3EB6EF1-1FC8-40B6-A89A-328B4410BA4B}" type="presOf" srcId="{645BE9B8-8A49-4328-B4B8-F47A3B00E546}" destId="{EB1C99F2-EB8E-41CE-A5C8-A8E9B131FDFC}" srcOrd="0" destOrd="0" presId="urn:microsoft.com/office/officeart/2005/8/layout/vList2"/>
    <dgm:cxn modelId="{130885F1-44AA-4609-891D-65FE8C0FFD0B}" type="presOf" srcId="{357F96BD-70C7-4769-8C25-8E966A0DA1BF}" destId="{54831250-295C-4CD5-BEFF-44AAE2703A2D}" srcOrd="0" destOrd="0" presId="urn:microsoft.com/office/officeart/2005/8/layout/vList2"/>
    <dgm:cxn modelId="{5FDCF773-0654-49B7-A5DE-D8C31B29DAFC}" type="presParOf" srcId="{EB1C99F2-EB8E-41CE-A5C8-A8E9B131FDFC}" destId="{7829EAD7-68DE-4251-8E5C-F48792C90D2B}" srcOrd="0" destOrd="0" presId="urn:microsoft.com/office/officeart/2005/8/layout/vList2"/>
    <dgm:cxn modelId="{46D16B96-D96E-482A-AB28-57EC71A94D6F}" type="presParOf" srcId="{EB1C99F2-EB8E-41CE-A5C8-A8E9B131FDFC}" destId="{350EC485-0032-4262-B32E-45EF71BB02A8}" srcOrd="1" destOrd="0" presId="urn:microsoft.com/office/officeart/2005/8/layout/vList2"/>
    <dgm:cxn modelId="{12D99A24-BF5C-4607-AEFD-6076ED3CF03D}" type="presParOf" srcId="{EB1C99F2-EB8E-41CE-A5C8-A8E9B131FDFC}" destId="{E2911D44-F111-4EA4-AC15-5B014F7E797C}" srcOrd="2" destOrd="0" presId="urn:microsoft.com/office/officeart/2005/8/layout/vList2"/>
    <dgm:cxn modelId="{28207C67-FF67-4E04-BBFF-0FFBB53C8391}" type="presParOf" srcId="{EB1C99F2-EB8E-41CE-A5C8-A8E9B131FDFC}" destId="{7168DC32-15C4-468D-942D-7D8E7033786C}" srcOrd="3" destOrd="0" presId="urn:microsoft.com/office/officeart/2005/8/layout/vList2"/>
    <dgm:cxn modelId="{310C75E8-F89A-4558-A310-31702EE71657}" type="presParOf" srcId="{EB1C99F2-EB8E-41CE-A5C8-A8E9B131FDFC}" destId="{88B57688-EFEC-4B33-9979-D860927AFA69}" srcOrd="4" destOrd="0" presId="urn:microsoft.com/office/officeart/2005/8/layout/vList2"/>
    <dgm:cxn modelId="{0A2FC146-3FE1-40C9-AE18-DE50EFB43810}" type="presParOf" srcId="{EB1C99F2-EB8E-41CE-A5C8-A8E9B131FDFC}" destId="{61BEBBA5-A05B-4E11-A4A1-7EF4BCAFE332}" srcOrd="5" destOrd="0" presId="urn:microsoft.com/office/officeart/2005/8/layout/vList2"/>
    <dgm:cxn modelId="{2C8FE65F-DDB8-4297-8D6B-95B1C1493ACD}" type="presParOf" srcId="{EB1C99F2-EB8E-41CE-A5C8-A8E9B131FDFC}" destId="{54831250-295C-4CD5-BEFF-44AAE2703A2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A03EED-9A4B-4EF7-95B0-5EF42F9AB04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757B526-1398-4C15-800E-F58D367D2697}">
      <dgm:prSet/>
      <dgm:spPr/>
      <dgm:t>
        <a:bodyPr/>
        <a:lstStyle/>
        <a:p>
          <a:r>
            <a:rPr lang="cs-CZ" b="0" i="0" baseline="0"/>
            <a:t>Mechanismus zajišťující autentizaci a integritu digitální komunikace.</a:t>
          </a:r>
          <a:endParaRPr lang="en-US"/>
        </a:p>
      </dgm:t>
    </dgm:pt>
    <dgm:pt modelId="{CC12A7B3-3911-4AEB-BE71-893ABC417355}" type="parTrans" cxnId="{29B5125C-D4C6-46BB-B14C-2D34D1CD0189}">
      <dgm:prSet/>
      <dgm:spPr/>
      <dgm:t>
        <a:bodyPr/>
        <a:lstStyle/>
        <a:p>
          <a:endParaRPr lang="en-US"/>
        </a:p>
      </dgm:t>
    </dgm:pt>
    <dgm:pt modelId="{8A931BA0-B4E2-4FF4-8D28-8E31B0B49954}" type="sibTrans" cxnId="{29B5125C-D4C6-46BB-B14C-2D34D1CD0189}">
      <dgm:prSet/>
      <dgm:spPr/>
      <dgm:t>
        <a:bodyPr/>
        <a:lstStyle/>
        <a:p>
          <a:endParaRPr lang="en-US"/>
        </a:p>
      </dgm:t>
    </dgm:pt>
    <dgm:pt modelId="{507AFD6B-CE20-496C-BF92-10E65B10C7A8}">
      <dgm:prSet/>
      <dgm:spPr/>
      <dgm:t>
        <a:bodyPr/>
        <a:lstStyle/>
        <a:p>
          <a:r>
            <a:rPr lang="cs-CZ" b="0" i="0" baseline="0"/>
            <a:t>Odesílatel podepíše zprávu svým soukromým klíčem.</a:t>
          </a:r>
          <a:endParaRPr lang="en-US"/>
        </a:p>
      </dgm:t>
    </dgm:pt>
    <dgm:pt modelId="{73F99903-0DD6-4F9C-95DF-55BADC167F77}" type="parTrans" cxnId="{9DA59833-F487-428C-8B2C-07785016E007}">
      <dgm:prSet/>
      <dgm:spPr/>
      <dgm:t>
        <a:bodyPr/>
        <a:lstStyle/>
        <a:p>
          <a:endParaRPr lang="en-US"/>
        </a:p>
      </dgm:t>
    </dgm:pt>
    <dgm:pt modelId="{E59CCDCB-AC27-4323-BC20-5296A64D2B55}" type="sibTrans" cxnId="{9DA59833-F487-428C-8B2C-07785016E007}">
      <dgm:prSet/>
      <dgm:spPr/>
      <dgm:t>
        <a:bodyPr/>
        <a:lstStyle/>
        <a:p>
          <a:endParaRPr lang="en-US"/>
        </a:p>
      </dgm:t>
    </dgm:pt>
    <dgm:pt modelId="{B33A07B8-5D93-46A4-8C8D-F2B340AEB7B9}">
      <dgm:prSet/>
      <dgm:spPr/>
      <dgm:t>
        <a:bodyPr/>
        <a:lstStyle/>
        <a:p>
          <a:r>
            <a:rPr lang="cs-CZ" b="0" i="0" baseline="0"/>
            <a:t>Příjemce ověří podpis pomocí veřejného klíče odesílatele.</a:t>
          </a:r>
          <a:endParaRPr lang="en-US"/>
        </a:p>
      </dgm:t>
    </dgm:pt>
    <dgm:pt modelId="{81B50A7B-C138-44AB-BD9B-17D3BA106F1F}" type="parTrans" cxnId="{5062FFD1-B428-4569-9767-C8799F7D78FE}">
      <dgm:prSet/>
      <dgm:spPr/>
      <dgm:t>
        <a:bodyPr/>
        <a:lstStyle/>
        <a:p>
          <a:endParaRPr lang="en-US"/>
        </a:p>
      </dgm:t>
    </dgm:pt>
    <dgm:pt modelId="{95B1363E-FAB7-4ED5-BA1F-58571F6B4EB7}" type="sibTrans" cxnId="{5062FFD1-B428-4569-9767-C8799F7D78FE}">
      <dgm:prSet/>
      <dgm:spPr/>
      <dgm:t>
        <a:bodyPr/>
        <a:lstStyle/>
        <a:p>
          <a:endParaRPr lang="en-US"/>
        </a:p>
      </dgm:t>
    </dgm:pt>
    <dgm:pt modelId="{7F5A5BE9-1244-48C1-AB83-AB6382C3B24D}">
      <dgm:prSet/>
      <dgm:spPr/>
      <dgm:t>
        <a:bodyPr/>
        <a:lstStyle/>
        <a:p>
          <a:r>
            <a:rPr lang="cs-CZ" b="0" i="0" baseline="0"/>
            <a:t>Ověření identity</a:t>
          </a:r>
          <a:endParaRPr lang="en-US"/>
        </a:p>
      </dgm:t>
    </dgm:pt>
    <dgm:pt modelId="{90B0C7E5-4404-4F55-908E-C3702B2604D6}" type="parTrans" cxnId="{95BA154B-0D9B-4BD0-875E-EA112B59EEE0}">
      <dgm:prSet/>
      <dgm:spPr/>
      <dgm:t>
        <a:bodyPr/>
        <a:lstStyle/>
        <a:p>
          <a:endParaRPr lang="en-US"/>
        </a:p>
      </dgm:t>
    </dgm:pt>
    <dgm:pt modelId="{AB895B2F-26DE-4AB0-8D0E-E623BE06776E}" type="sibTrans" cxnId="{95BA154B-0D9B-4BD0-875E-EA112B59EEE0}">
      <dgm:prSet/>
      <dgm:spPr/>
      <dgm:t>
        <a:bodyPr/>
        <a:lstStyle/>
        <a:p>
          <a:endParaRPr lang="en-US"/>
        </a:p>
      </dgm:t>
    </dgm:pt>
    <dgm:pt modelId="{3319B0EC-F915-4209-80B0-6615E521039F}">
      <dgm:prSet/>
      <dgm:spPr/>
      <dgm:t>
        <a:bodyPr/>
        <a:lstStyle/>
        <a:p>
          <a:r>
            <a:rPr lang="cs-CZ" b="0" i="0" baseline="0"/>
            <a:t>Zajištění integrity dat</a:t>
          </a:r>
          <a:endParaRPr lang="en-US"/>
        </a:p>
      </dgm:t>
    </dgm:pt>
    <dgm:pt modelId="{194F2E47-7584-4E9D-8515-BE4660E7120F}" type="parTrans" cxnId="{C3E06E17-2FD2-408E-A101-1BF4EB408194}">
      <dgm:prSet/>
      <dgm:spPr/>
      <dgm:t>
        <a:bodyPr/>
        <a:lstStyle/>
        <a:p>
          <a:endParaRPr lang="en-US"/>
        </a:p>
      </dgm:t>
    </dgm:pt>
    <dgm:pt modelId="{CEF62403-59C1-4A65-AA0B-D9B5BCF93A0B}" type="sibTrans" cxnId="{C3E06E17-2FD2-408E-A101-1BF4EB408194}">
      <dgm:prSet/>
      <dgm:spPr/>
      <dgm:t>
        <a:bodyPr/>
        <a:lstStyle/>
        <a:p>
          <a:endParaRPr lang="en-US"/>
        </a:p>
      </dgm:t>
    </dgm:pt>
    <dgm:pt modelId="{0E20B356-44E4-484E-8204-7433581DBBB6}">
      <dgm:prSet/>
      <dgm:spPr/>
      <dgm:t>
        <a:bodyPr/>
        <a:lstStyle/>
        <a:p>
          <a:r>
            <a:rPr lang="cs-CZ" b="1" i="0" baseline="0"/>
            <a:t>PKI (Public Key Infrastructure)</a:t>
          </a:r>
          <a:endParaRPr lang="en-US"/>
        </a:p>
      </dgm:t>
    </dgm:pt>
    <dgm:pt modelId="{5BE045EB-192C-4F1F-A77D-0E46643F48B8}" type="parTrans" cxnId="{D58E69B3-9A96-4520-B0BD-4A4AF710E99E}">
      <dgm:prSet/>
      <dgm:spPr/>
      <dgm:t>
        <a:bodyPr/>
        <a:lstStyle/>
        <a:p>
          <a:endParaRPr lang="en-US"/>
        </a:p>
      </dgm:t>
    </dgm:pt>
    <dgm:pt modelId="{A4CB09D3-683A-4223-B338-FF83F8B65FDE}" type="sibTrans" cxnId="{D58E69B3-9A96-4520-B0BD-4A4AF710E99E}">
      <dgm:prSet/>
      <dgm:spPr/>
      <dgm:t>
        <a:bodyPr/>
        <a:lstStyle/>
        <a:p>
          <a:endParaRPr lang="en-US"/>
        </a:p>
      </dgm:t>
    </dgm:pt>
    <dgm:pt modelId="{E6A12BA7-7F17-43A3-BCA9-AE92B8987C63}">
      <dgm:prSet/>
      <dgm:spPr/>
      <dgm:t>
        <a:bodyPr/>
        <a:lstStyle/>
        <a:p>
          <a:r>
            <a:rPr lang="cs-CZ" b="1" i="0" baseline="0"/>
            <a:t>SSL/TLS</a:t>
          </a:r>
          <a:r>
            <a:rPr lang="cs-CZ" b="0" i="0" baseline="0"/>
            <a:t> pro bezpečné webové připojení</a:t>
          </a:r>
          <a:endParaRPr lang="en-US"/>
        </a:p>
      </dgm:t>
    </dgm:pt>
    <dgm:pt modelId="{92BB6A73-AF88-4CE5-936A-AAAAFB1EA1D4}" type="parTrans" cxnId="{BBBA0F8C-E069-4298-84C7-5B16A8244867}">
      <dgm:prSet/>
      <dgm:spPr/>
      <dgm:t>
        <a:bodyPr/>
        <a:lstStyle/>
        <a:p>
          <a:endParaRPr lang="en-US"/>
        </a:p>
      </dgm:t>
    </dgm:pt>
    <dgm:pt modelId="{D3D27C31-AD7D-4D12-8888-1FA8C9E9EB25}" type="sibTrans" cxnId="{BBBA0F8C-E069-4298-84C7-5B16A8244867}">
      <dgm:prSet/>
      <dgm:spPr/>
      <dgm:t>
        <a:bodyPr/>
        <a:lstStyle/>
        <a:p>
          <a:endParaRPr lang="en-US"/>
        </a:p>
      </dgm:t>
    </dgm:pt>
    <dgm:pt modelId="{E97D6EF3-FB17-4CEA-90B7-3821C7820F38}" type="pres">
      <dgm:prSet presAssocID="{08A03EED-9A4B-4EF7-95B0-5EF42F9AB04F}" presName="linear" presStyleCnt="0">
        <dgm:presLayoutVars>
          <dgm:animLvl val="lvl"/>
          <dgm:resizeHandles val="exact"/>
        </dgm:presLayoutVars>
      </dgm:prSet>
      <dgm:spPr/>
    </dgm:pt>
    <dgm:pt modelId="{77FED848-BEF3-46CF-9AB5-EFEB5B67320A}" type="pres">
      <dgm:prSet presAssocID="{B757B526-1398-4C15-800E-F58D367D269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1E27DA17-6844-49D1-B64F-116EF113FFEE}" type="pres">
      <dgm:prSet presAssocID="{8A931BA0-B4E2-4FF4-8D28-8E31B0B49954}" presName="spacer" presStyleCnt="0"/>
      <dgm:spPr/>
    </dgm:pt>
    <dgm:pt modelId="{EB7115E0-9FD5-4F6C-9D5E-88831C7B1556}" type="pres">
      <dgm:prSet presAssocID="{507AFD6B-CE20-496C-BF92-10E65B10C7A8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22627ED4-1F6D-4846-BCC8-92E4CA0B98BB}" type="pres">
      <dgm:prSet presAssocID="{E59CCDCB-AC27-4323-BC20-5296A64D2B55}" presName="spacer" presStyleCnt="0"/>
      <dgm:spPr/>
    </dgm:pt>
    <dgm:pt modelId="{00657D36-9629-4493-96B7-D8217E036FEC}" type="pres">
      <dgm:prSet presAssocID="{B33A07B8-5D93-46A4-8C8D-F2B340AEB7B9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0FEBEBA-C27F-4EDD-9294-3F7D48E2BA0E}" type="pres">
      <dgm:prSet presAssocID="{95B1363E-FAB7-4ED5-BA1F-58571F6B4EB7}" presName="spacer" presStyleCnt="0"/>
      <dgm:spPr/>
    </dgm:pt>
    <dgm:pt modelId="{068255EB-44DB-4B92-A132-B016E71C6431}" type="pres">
      <dgm:prSet presAssocID="{7F5A5BE9-1244-48C1-AB83-AB6382C3B24D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49DDD8F-6E14-4EA9-A523-FEF9E523B395}" type="pres">
      <dgm:prSet presAssocID="{AB895B2F-26DE-4AB0-8D0E-E623BE06776E}" presName="spacer" presStyleCnt="0"/>
      <dgm:spPr/>
    </dgm:pt>
    <dgm:pt modelId="{9CE23F2B-B0D9-4EB1-A933-DAC01B02EA18}" type="pres">
      <dgm:prSet presAssocID="{3319B0EC-F915-4209-80B0-6615E521039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8E8DA055-37C6-48E4-A965-56FFB16428CC}" type="pres">
      <dgm:prSet presAssocID="{CEF62403-59C1-4A65-AA0B-D9B5BCF93A0B}" presName="spacer" presStyleCnt="0"/>
      <dgm:spPr/>
    </dgm:pt>
    <dgm:pt modelId="{C624A251-F763-4B1E-8991-2AF26B26608E}" type="pres">
      <dgm:prSet presAssocID="{0E20B356-44E4-484E-8204-7433581DBBB6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3C10AB17-0582-4AF5-926F-43BCF67E3DD8}" type="pres">
      <dgm:prSet presAssocID="{A4CB09D3-683A-4223-B338-FF83F8B65FDE}" presName="spacer" presStyleCnt="0"/>
      <dgm:spPr/>
    </dgm:pt>
    <dgm:pt modelId="{399FEFF2-6C91-4AE6-91B4-875492647E8D}" type="pres">
      <dgm:prSet presAssocID="{E6A12BA7-7F17-43A3-BCA9-AE92B8987C63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C3E06E17-2FD2-408E-A101-1BF4EB408194}" srcId="{08A03EED-9A4B-4EF7-95B0-5EF42F9AB04F}" destId="{3319B0EC-F915-4209-80B0-6615E521039F}" srcOrd="4" destOrd="0" parTransId="{194F2E47-7584-4E9D-8515-BE4660E7120F}" sibTransId="{CEF62403-59C1-4A65-AA0B-D9B5BCF93A0B}"/>
    <dgm:cxn modelId="{DA32A420-87C3-457A-B513-86E3CEB45637}" type="presOf" srcId="{B757B526-1398-4C15-800E-F58D367D2697}" destId="{77FED848-BEF3-46CF-9AB5-EFEB5B67320A}" srcOrd="0" destOrd="0" presId="urn:microsoft.com/office/officeart/2005/8/layout/vList2"/>
    <dgm:cxn modelId="{9DA59833-F487-428C-8B2C-07785016E007}" srcId="{08A03EED-9A4B-4EF7-95B0-5EF42F9AB04F}" destId="{507AFD6B-CE20-496C-BF92-10E65B10C7A8}" srcOrd="1" destOrd="0" parTransId="{73F99903-0DD6-4F9C-95DF-55BADC167F77}" sibTransId="{E59CCDCB-AC27-4323-BC20-5296A64D2B55}"/>
    <dgm:cxn modelId="{E267CE38-277D-4692-80A1-297BF07C4E6E}" type="presOf" srcId="{0E20B356-44E4-484E-8204-7433581DBBB6}" destId="{C624A251-F763-4B1E-8991-2AF26B26608E}" srcOrd="0" destOrd="0" presId="urn:microsoft.com/office/officeart/2005/8/layout/vList2"/>
    <dgm:cxn modelId="{29B5125C-D4C6-46BB-B14C-2D34D1CD0189}" srcId="{08A03EED-9A4B-4EF7-95B0-5EF42F9AB04F}" destId="{B757B526-1398-4C15-800E-F58D367D2697}" srcOrd="0" destOrd="0" parTransId="{CC12A7B3-3911-4AEB-BE71-893ABC417355}" sibTransId="{8A931BA0-B4E2-4FF4-8D28-8E31B0B49954}"/>
    <dgm:cxn modelId="{2ED93662-CA90-42CC-9713-E684BE3169DB}" type="presOf" srcId="{08A03EED-9A4B-4EF7-95B0-5EF42F9AB04F}" destId="{E97D6EF3-FB17-4CEA-90B7-3821C7820F38}" srcOrd="0" destOrd="0" presId="urn:microsoft.com/office/officeart/2005/8/layout/vList2"/>
    <dgm:cxn modelId="{95BA154B-0D9B-4BD0-875E-EA112B59EEE0}" srcId="{08A03EED-9A4B-4EF7-95B0-5EF42F9AB04F}" destId="{7F5A5BE9-1244-48C1-AB83-AB6382C3B24D}" srcOrd="3" destOrd="0" parTransId="{90B0C7E5-4404-4F55-908E-C3702B2604D6}" sibTransId="{AB895B2F-26DE-4AB0-8D0E-E623BE06776E}"/>
    <dgm:cxn modelId="{66FB8A72-2007-4BBC-BF4C-39706A8CF1B4}" type="presOf" srcId="{7F5A5BE9-1244-48C1-AB83-AB6382C3B24D}" destId="{068255EB-44DB-4B92-A132-B016E71C6431}" srcOrd="0" destOrd="0" presId="urn:microsoft.com/office/officeart/2005/8/layout/vList2"/>
    <dgm:cxn modelId="{E0411B74-29B3-480A-B363-F916348C1209}" type="presOf" srcId="{E6A12BA7-7F17-43A3-BCA9-AE92B8987C63}" destId="{399FEFF2-6C91-4AE6-91B4-875492647E8D}" srcOrd="0" destOrd="0" presId="urn:microsoft.com/office/officeart/2005/8/layout/vList2"/>
    <dgm:cxn modelId="{BBBA0F8C-E069-4298-84C7-5B16A8244867}" srcId="{08A03EED-9A4B-4EF7-95B0-5EF42F9AB04F}" destId="{E6A12BA7-7F17-43A3-BCA9-AE92B8987C63}" srcOrd="6" destOrd="0" parTransId="{92BB6A73-AF88-4CE5-936A-AAAAFB1EA1D4}" sibTransId="{D3D27C31-AD7D-4D12-8888-1FA8C9E9EB25}"/>
    <dgm:cxn modelId="{7438E5A2-88AF-41D0-9C08-64BB75555E37}" type="presOf" srcId="{B33A07B8-5D93-46A4-8C8D-F2B340AEB7B9}" destId="{00657D36-9629-4493-96B7-D8217E036FEC}" srcOrd="0" destOrd="0" presId="urn:microsoft.com/office/officeart/2005/8/layout/vList2"/>
    <dgm:cxn modelId="{D58E69B3-9A96-4520-B0BD-4A4AF710E99E}" srcId="{08A03EED-9A4B-4EF7-95B0-5EF42F9AB04F}" destId="{0E20B356-44E4-484E-8204-7433581DBBB6}" srcOrd="5" destOrd="0" parTransId="{5BE045EB-192C-4F1F-A77D-0E46643F48B8}" sibTransId="{A4CB09D3-683A-4223-B338-FF83F8B65FDE}"/>
    <dgm:cxn modelId="{5062FFD1-B428-4569-9767-C8799F7D78FE}" srcId="{08A03EED-9A4B-4EF7-95B0-5EF42F9AB04F}" destId="{B33A07B8-5D93-46A4-8C8D-F2B340AEB7B9}" srcOrd="2" destOrd="0" parTransId="{81B50A7B-C138-44AB-BD9B-17D3BA106F1F}" sibTransId="{95B1363E-FAB7-4ED5-BA1F-58571F6B4EB7}"/>
    <dgm:cxn modelId="{9403F0F2-1678-4453-B1E6-3ADE0557AC93}" type="presOf" srcId="{3319B0EC-F915-4209-80B0-6615E521039F}" destId="{9CE23F2B-B0D9-4EB1-A933-DAC01B02EA18}" srcOrd="0" destOrd="0" presId="urn:microsoft.com/office/officeart/2005/8/layout/vList2"/>
    <dgm:cxn modelId="{7D82C2F7-A22D-4500-8CE7-2213644750D9}" type="presOf" srcId="{507AFD6B-CE20-496C-BF92-10E65B10C7A8}" destId="{EB7115E0-9FD5-4F6C-9D5E-88831C7B1556}" srcOrd="0" destOrd="0" presId="urn:microsoft.com/office/officeart/2005/8/layout/vList2"/>
    <dgm:cxn modelId="{349C7642-EF57-4148-802E-F67F9995FA90}" type="presParOf" srcId="{E97D6EF3-FB17-4CEA-90B7-3821C7820F38}" destId="{77FED848-BEF3-46CF-9AB5-EFEB5B67320A}" srcOrd="0" destOrd="0" presId="urn:microsoft.com/office/officeart/2005/8/layout/vList2"/>
    <dgm:cxn modelId="{0E1A7916-6A36-45BE-91CB-BF93EB97539A}" type="presParOf" srcId="{E97D6EF3-FB17-4CEA-90B7-3821C7820F38}" destId="{1E27DA17-6844-49D1-B64F-116EF113FFEE}" srcOrd="1" destOrd="0" presId="urn:microsoft.com/office/officeart/2005/8/layout/vList2"/>
    <dgm:cxn modelId="{D48E766A-9585-4C59-AC53-19B19B614DF3}" type="presParOf" srcId="{E97D6EF3-FB17-4CEA-90B7-3821C7820F38}" destId="{EB7115E0-9FD5-4F6C-9D5E-88831C7B1556}" srcOrd="2" destOrd="0" presId="urn:microsoft.com/office/officeart/2005/8/layout/vList2"/>
    <dgm:cxn modelId="{BA023E8F-9BEC-46FD-BCC9-63A1C3433974}" type="presParOf" srcId="{E97D6EF3-FB17-4CEA-90B7-3821C7820F38}" destId="{22627ED4-1F6D-4846-BCC8-92E4CA0B98BB}" srcOrd="3" destOrd="0" presId="urn:microsoft.com/office/officeart/2005/8/layout/vList2"/>
    <dgm:cxn modelId="{D54E8612-61C9-43A2-A5D6-D8210F17E439}" type="presParOf" srcId="{E97D6EF3-FB17-4CEA-90B7-3821C7820F38}" destId="{00657D36-9629-4493-96B7-D8217E036FEC}" srcOrd="4" destOrd="0" presId="urn:microsoft.com/office/officeart/2005/8/layout/vList2"/>
    <dgm:cxn modelId="{2B1C73C1-CADE-48B0-8847-49DC91538161}" type="presParOf" srcId="{E97D6EF3-FB17-4CEA-90B7-3821C7820F38}" destId="{40FEBEBA-C27F-4EDD-9294-3F7D48E2BA0E}" srcOrd="5" destOrd="0" presId="urn:microsoft.com/office/officeart/2005/8/layout/vList2"/>
    <dgm:cxn modelId="{DF9E6D03-2476-4E0C-8324-4D73A4C0DD82}" type="presParOf" srcId="{E97D6EF3-FB17-4CEA-90B7-3821C7820F38}" destId="{068255EB-44DB-4B92-A132-B016E71C6431}" srcOrd="6" destOrd="0" presId="urn:microsoft.com/office/officeart/2005/8/layout/vList2"/>
    <dgm:cxn modelId="{9BD4CDDE-3114-49A8-A187-BA0C2FD72F65}" type="presParOf" srcId="{E97D6EF3-FB17-4CEA-90B7-3821C7820F38}" destId="{749DDD8F-6E14-4EA9-A523-FEF9E523B395}" srcOrd="7" destOrd="0" presId="urn:microsoft.com/office/officeart/2005/8/layout/vList2"/>
    <dgm:cxn modelId="{9C720EDE-038D-4F96-99F9-437415D5C4D2}" type="presParOf" srcId="{E97D6EF3-FB17-4CEA-90B7-3821C7820F38}" destId="{9CE23F2B-B0D9-4EB1-A933-DAC01B02EA18}" srcOrd="8" destOrd="0" presId="urn:microsoft.com/office/officeart/2005/8/layout/vList2"/>
    <dgm:cxn modelId="{959B6EA4-7596-4EFB-A1E5-F3781A308F8A}" type="presParOf" srcId="{E97D6EF3-FB17-4CEA-90B7-3821C7820F38}" destId="{8E8DA055-37C6-48E4-A965-56FFB16428CC}" srcOrd="9" destOrd="0" presId="urn:microsoft.com/office/officeart/2005/8/layout/vList2"/>
    <dgm:cxn modelId="{145AA408-2C42-4B9C-A13C-837884D34125}" type="presParOf" srcId="{E97D6EF3-FB17-4CEA-90B7-3821C7820F38}" destId="{C624A251-F763-4B1E-8991-2AF26B26608E}" srcOrd="10" destOrd="0" presId="urn:microsoft.com/office/officeart/2005/8/layout/vList2"/>
    <dgm:cxn modelId="{BF10802E-018F-4459-B46B-EC22DEF097E8}" type="presParOf" srcId="{E97D6EF3-FB17-4CEA-90B7-3821C7820F38}" destId="{3C10AB17-0582-4AF5-926F-43BCF67E3DD8}" srcOrd="11" destOrd="0" presId="urn:microsoft.com/office/officeart/2005/8/layout/vList2"/>
    <dgm:cxn modelId="{5B2349E0-8CBF-4CCC-A8FC-F94A8B746FB6}" type="presParOf" srcId="{E97D6EF3-FB17-4CEA-90B7-3821C7820F38}" destId="{399FEFF2-6C91-4AE6-91B4-875492647E8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32A52-4FF2-49B2-9169-8C36A5410947}">
      <dsp:nvSpPr>
        <dsp:cNvPr id="0" name=""/>
        <dsp:cNvSpPr/>
      </dsp:nvSpPr>
      <dsp:spPr>
        <a:xfrm>
          <a:off x="0" y="4329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76FA83-9762-4F0C-9D5E-7BFB02ADF00E}">
      <dsp:nvSpPr>
        <dsp:cNvPr id="0" name=""/>
        <dsp:cNvSpPr/>
      </dsp:nvSpPr>
      <dsp:spPr>
        <a:xfrm>
          <a:off x="278935" y="211801"/>
          <a:ext cx="507155" cy="5071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AAC79-6FC0-4E31-BBEC-685822EFAC59}">
      <dsp:nvSpPr>
        <dsp:cNvPr id="0" name=""/>
        <dsp:cNvSpPr/>
      </dsp:nvSpPr>
      <dsp:spPr>
        <a:xfrm>
          <a:off x="1065026" y="4329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/>
            <a:t>Věda o ochraně informací pomocí šifer, tedy techniky, které zajišťují, že zpráva je nečitelná pro neautorizované osoby.</a:t>
          </a:r>
          <a:endParaRPr lang="en-US" sz="1500" kern="1200"/>
        </a:p>
      </dsp:txBody>
      <dsp:txXfrm>
        <a:off x="1065026" y="4329"/>
        <a:ext cx="5747253" cy="922100"/>
      </dsp:txXfrm>
    </dsp:sp>
    <dsp:sp modelId="{814E9CCB-D0B8-41DD-BBE0-B6E2135DD376}">
      <dsp:nvSpPr>
        <dsp:cNvPr id="0" name=""/>
        <dsp:cNvSpPr/>
      </dsp:nvSpPr>
      <dsp:spPr>
        <a:xfrm>
          <a:off x="0" y="1156955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4316B-DD6C-4B87-B4F5-A4A2C2DAD52F}">
      <dsp:nvSpPr>
        <dsp:cNvPr id="0" name=""/>
        <dsp:cNvSpPr/>
      </dsp:nvSpPr>
      <dsp:spPr>
        <a:xfrm>
          <a:off x="278935" y="1364428"/>
          <a:ext cx="507155" cy="5071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92E69-BB9F-427A-B953-75AE656E482C}">
      <dsp:nvSpPr>
        <dsp:cNvPr id="0" name=""/>
        <dsp:cNvSpPr/>
      </dsp:nvSpPr>
      <dsp:spPr>
        <a:xfrm>
          <a:off x="1065026" y="1156955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 dirty="0"/>
            <a:t>Ochrana soukromí</a:t>
          </a:r>
          <a:endParaRPr lang="en-US" sz="1500" kern="1200" dirty="0"/>
        </a:p>
      </dsp:txBody>
      <dsp:txXfrm>
        <a:off x="1065026" y="1156955"/>
        <a:ext cx="5747253" cy="922100"/>
      </dsp:txXfrm>
    </dsp:sp>
    <dsp:sp modelId="{825AD8A8-4D9D-47EC-9BED-40AB3C4F2BA3}">
      <dsp:nvSpPr>
        <dsp:cNvPr id="0" name=""/>
        <dsp:cNvSpPr/>
      </dsp:nvSpPr>
      <dsp:spPr>
        <a:xfrm>
          <a:off x="0" y="2309581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950E8B-A2F9-49DB-B140-CFE6E17E45CC}">
      <dsp:nvSpPr>
        <dsp:cNvPr id="0" name=""/>
        <dsp:cNvSpPr/>
      </dsp:nvSpPr>
      <dsp:spPr>
        <a:xfrm>
          <a:off x="278935" y="2517054"/>
          <a:ext cx="507155" cy="5071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05377-EE56-476F-A693-596E353234CD}">
      <dsp:nvSpPr>
        <dsp:cNvPr id="0" name=""/>
        <dsp:cNvSpPr/>
      </dsp:nvSpPr>
      <dsp:spPr>
        <a:xfrm>
          <a:off x="1065026" y="2309581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 dirty="0"/>
            <a:t>Ochrana integrity dat</a:t>
          </a:r>
          <a:endParaRPr lang="en-US" sz="1500" kern="1200" dirty="0"/>
        </a:p>
      </dsp:txBody>
      <dsp:txXfrm>
        <a:off x="1065026" y="2309581"/>
        <a:ext cx="5747253" cy="922100"/>
      </dsp:txXfrm>
    </dsp:sp>
    <dsp:sp modelId="{BB8588A1-7D5D-47E4-AB90-7FF9CDEE3A82}">
      <dsp:nvSpPr>
        <dsp:cNvPr id="0" name=""/>
        <dsp:cNvSpPr/>
      </dsp:nvSpPr>
      <dsp:spPr>
        <a:xfrm>
          <a:off x="0" y="3462207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D3BCC-902F-4026-9330-05B24FEDAF85}">
      <dsp:nvSpPr>
        <dsp:cNvPr id="0" name=""/>
        <dsp:cNvSpPr/>
      </dsp:nvSpPr>
      <dsp:spPr>
        <a:xfrm>
          <a:off x="278935" y="3669680"/>
          <a:ext cx="507155" cy="5071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033B1-C0AD-45DD-8CBE-BFDB2985BD28}">
      <dsp:nvSpPr>
        <dsp:cNvPr id="0" name=""/>
        <dsp:cNvSpPr/>
      </dsp:nvSpPr>
      <dsp:spPr>
        <a:xfrm>
          <a:off x="1065026" y="3462207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/>
            <a:t>Ochrana autenticity komunikace</a:t>
          </a:r>
          <a:endParaRPr lang="en-US" sz="1500" kern="1200"/>
        </a:p>
      </dsp:txBody>
      <dsp:txXfrm>
        <a:off x="1065026" y="3462207"/>
        <a:ext cx="5747253" cy="922100"/>
      </dsp:txXfrm>
    </dsp:sp>
    <dsp:sp modelId="{20CCD7A3-B9FB-4E88-87B2-340B9DA81FAF}">
      <dsp:nvSpPr>
        <dsp:cNvPr id="0" name=""/>
        <dsp:cNvSpPr/>
      </dsp:nvSpPr>
      <dsp:spPr>
        <a:xfrm>
          <a:off x="0" y="4614833"/>
          <a:ext cx="6812280" cy="9221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ECD733-2D5A-40FA-8F2B-029284D31F6F}">
      <dsp:nvSpPr>
        <dsp:cNvPr id="0" name=""/>
        <dsp:cNvSpPr/>
      </dsp:nvSpPr>
      <dsp:spPr>
        <a:xfrm>
          <a:off x="278935" y="4822306"/>
          <a:ext cx="507155" cy="50715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8A154-D5F1-4D0D-B557-2E489FEDC068}">
      <dsp:nvSpPr>
        <dsp:cNvPr id="0" name=""/>
        <dsp:cNvSpPr/>
      </dsp:nvSpPr>
      <dsp:spPr>
        <a:xfrm>
          <a:off x="1065026" y="4614833"/>
          <a:ext cx="5747253" cy="922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589" tIns="97589" rIns="97589" bIns="9758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/>
            <a:t>Využití v moderním světě: Internetové bankovnictví, e-commerce, komunikace přes internet. </a:t>
          </a:r>
          <a:endParaRPr lang="en-US" sz="1500" kern="1200"/>
        </a:p>
      </dsp:txBody>
      <dsp:txXfrm>
        <a:off x="1065026" y="4614833"/>
        <a:ext cx="5747253" cy="922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42CBB7-495D-4754-9940-7BCB99585B59}">
      <dsp:nvSpPr>
        <dsp:cNvPr id="0" name=""/>
        <dsp:cNvSpPr/>
      </dsp:nvSpPr>
      <dsp:spPr>
        <a:xfrm>
          <a:off x="0" y="2288"/>
          <a:ext cx="6364224" cy="11598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B4D88-F0D2-4D6F-8FF0-F101591B7156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F011A-B6CD-4277-81FA-161D193A1807}">
      <dsp:nvSpPr>
        <dsp:cNvPr id="0" name=""/>
        <dsp:cNvSpPr/>
      </dsp:nvSpPr>
      <dsp:spPr>
        <a:xfrm>
          <a:off x="1339618" y="2288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Proces dešifrování zpráv bez znalosti klíče nebo zjištění slabin v kryptografických systémech.</a:t>
          </a:r>
          <a:endParaRPr lang="en-US" sz="1900" kern="1200"/>
        </a:p>
      </dsp:txBody>
      <dsp:txXfrm>
        <a:off x="1339618" y="2288"/>
        <a:ext cx="5024605" cy="1159843"/>
      </dsp:txXfrm>
    </dsp:sp>
    <dsp:sp modelId="{8BF4D633-C7A3-427A-B3B2-0C9410983DFD}">
      <dsp:nvSpPr>
        <dsp:cNvPr id="0" name=""/>
        <dsp:cNvSpPr/>
      </dsp:nvSpPr>
      <dsp:spPr>
        <a:xfrm>
          <a:off x="0" y="1452092"/>
          <a:ext cx="6364224" cy="11598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40FB6-8EE2-4036-B96C-D6D6F2814927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7DF13E-3B3C-4D72-BFFA-1F9D3394A4FC}">
      <dsp:nvSpPr>
        <dsp:cNvPr id="0" name=""/>
        <dsp:cNvSpPr/>
      </dsp:nvSpPr>
      <dsp:spPr>
        <a:xfrm>
          <a:off x="1339618" y="1452092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Hrubá síla (bruteforce)</a:t>
          </a:r>
          <a:endParaRPr lang="en-US" sz="1900" kern="1200"/>
        </a:p>
      </dsp:txBody>
      <dsp:txXfrm>
        <a:off x="1339618" y="1452092"/>
        <a:ext cx="5024605" cy="1159843"/>
      </dsp:txXfrm>
    </dsp:sp>
    <dsp:sp modelId="{393C0D51-F7C7-4D97-A624-D77305FB2202}">
      <dsp:nvSpPr>
        <dsp:cNvPr id="0" name=""/>
        <dsp:cNvSpPr/>
      </dsp:nvSpPr>
      <dsp:spPr>
        <a:xfrm>
          <a:off x="0" y="2901896"/>
          <a:ext cx="6364224" cy="11598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FA002-D2CB-4649-8A19-97CC19366309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21C4F-0F0E-4BE2-A8FF-33CD27B7FD95}">
      <dsp:nvSpPr>
        <dsp:cNvPr id="0" name=""/>
        <dsp:cNvSpPr/>
      </dsp:nvSpPr>
      <dsp:spPr>
        <a:xfrm>
          <a:off x="1339618" y="2901896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Kryptanalýza pomocí frekvenční analýzy</a:t>
          </a:r>
          <a:endParaRPr lang="en-US" sz="1900" kern="1200"/>
        </a:p>
      </dsp:txBody>
      <dsp:txXfrm>
        <a:off x="1339618" y="2901896"/>
        <a:ext cx="5024605" cy="1159843"/>
      </dsp:txXfrm>
    </dsp:sp>
    <dsp:sp modelId="{EF3A698E-468E-41C9-8F3F-D109062FD928}">
      <dsp:nvSpPr>
        <dsp:cNvPr id="0" name=""/>
        <dsp:cNvSpPr/>
      </dsp:nvSpPr>
      <dsp:spPr>
        <a:xfrm>
          <a:off x="0" y="4351700"/>
          <a:ext cx="6364224" cy="11598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165E0E-F4F9-466F-8F14-751EFBE40CE6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0A753E-74BC-4AFC-978C-E3BCF2C89480}">
      <dsp:nvSpPr>
        <dsp:cNvPr id="0" name=""/>
        <dsp:cNvSpPr/>
      </dsp:nvSpPr>
      <dsp:spPr>
        <a:xfrm>
          <a:off x="1339618" y="4351700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Zranitelnosti šifer (např. známé slabiny v DES)</a:t>
          </a:r>
          <a:endParaRPr lang="en-US" sz="1900" kern="1200"/>
        </a:p>
      </dsp:txBody>
      <dsp:txXfrm>
        <a:off x="1339618" y="4351700"/>
        <a:ext cx="5024605" cy="1159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92DBA-2D65-47E3-BAD4-BC65189A6FB0}">
      <dsp:nvSpPr>
        <dsp:cNvPr id="0" name=""/>
        <dsp:cNvSpPr/>
      </dsp:nvSpPr>
      <dsp:spPr>
        <a:xfrm>
          <a:off x="0" y="2288"/>
          <a:ext cx="6364224" cy="11598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CDF2F-1BAC-4029-A860-9A45ABED5B04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88F85-F9A0-4B82-BE87-01EB1B2741E5}">
      <dsp:nvSpPr>
        <dsp:cNvPr id="0" name=""/>
        <dsp:cNvSpPr/>
      </dsp:nvSpPr>
      <dsp:spPr>
        <a:xfrm>
          <a:off x="1339618" y="2288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baseline="0"/>
            <a:t>Technika skrytí informací v jiných datech (např. obrázcích, zvukových souborech).</a:t>
          </a:r>
          <a:endParaRPr lang="en-US" sz="2100" kern="1200"/>
        </a:p>
      </dsp:txBody>
      <dsp:txXfrm>
        <a:off x="1339618" y="2288"/>
        <a:ext cx="5024605" cy="1159843"/>
      </dsp:txXfrm>
    </dsp:sp>
    <dsp:sp modelId="{CA373E3C-CA89-42B3-AE0E-14FF62910110}">
      <dsp:nvSpPr>
        <dsp:cNvPr id="0" name=""/>
        <dsp:cNvSpPr/>
      </dsp:nvSpPr>
      <dsp:spPr>
        <a:xfrm>
          <a:off x="0" y="1452092"/>
          <a:ext cx="6364224" cy="11598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A34DFC-D330-4987-8118-A36F8AFC0B9B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589EF-5FFA-4E62-97BD-2A30385D4BA7}">
      <dsp:nvSpPr>
        <dsp:cNvPr id="0" name=""/>
        <dsp:cNvSpPr/>
      </dsp:nvSpPr>
      <dsp:spPr>
        <a:xfrm>
          <a:off x="1339618" y="1452092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baseline="0"/>
            <a:t>Cílem je skrýt samotnou existenci zprávy.</a:t>
          </a:r>
          <a:endParaRPr lang="en-US" sz="2100" kern="1200"/>
        </a:p>
      </dsp:txBody>
      <dsp:txXfrm>
        <a:off x="1339618" y="1452092"/>
        <a:ext cx="5024605" cy="1159843"/>
      </dsp:txXfrm>
    </dsp:sp>
    <dsp:sp modelId="{A4948FD6-D004-42F2-AF4A-C116DE86EF35}">
      <dsp:nvSpPr>
        <dsp:cNvPr id="0" name=""/>
        <dsp:cNvSpPr/>
      </dsp:nvSpPr>
      <dsp:spPr>
        <a:xfrm>
          <a:off x="0" y="2901896"/>
          <a:ext cx="6364224" cy="11598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2A6644-FAC2-4594-9079-3AA199AA42E0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6F16EF-CBA9-4345-96B1-6EE9307EDBA3}">
      <dsp:nvSpPr>
        <dsp:cNvPr id="0" name=""/>
        <dsp:cNvSpPr/>
      </dsp:nvSpPr>
      <dsp:spPr>
        <a:xfrm>
          <a:off x="1339618" y="2901896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baseline="0"/>
            <a:t>Skrytí textu v obrázcích</a:t>
          </a:r>
          <a:endParaRPr lang="en-US" sz="2100" kern="1200"/>
        </a:p>
      </dsp:txBody>
      <dsp:txXfrm>
        <a:off x="1339618" y="2901896"/>
        <a:ext cx="5024605" cy="1159843"/>
      </dsp:txXfrm>
    </dsp:sp>
    <dsp:sp modelId="{E11487C5-9A36-43F4-942B-0BA3AAE5E3C6}">
      <dsp:nvSpPr>
        <dsp:cNvPr id="0" name=""/>
        <dsp:cNvSpPr/>
      </dsp:nvSpPr>
      <dsp:spPr>
        <a:xfrm>
          <a:off x="0" y="4351700"/>
          <a:ext cx="6364224" cy="11598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BDABC4-42DC-4313-9E66-0AC494D63647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B390C-C6B6-41C6-8419-16227EA03988}">
      <dsp:nvSpPr>
        <dsp:cNvPr id="0" name=""/>
        <dsp:cNvSpPr/>
      </dsp:nvSpPr>
      <dsp:spPr>
        <a:xfrm>
          <a:off x="1339618" y="4351700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i="0" kern="1200" baseline="0"/>
            <a:t>Skrytí zpráv v audio souborech</a:t>
          </a:r>
          <a:endParaRPr lang="en-US" sz="2100" kern="1200"/>
        </a:p>
      </dsp:txBody>
      <dsp:txXfrm>
        <a:off x="1339618" y="4351700"/>
        <a:ext cx="5024605" cy="11598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82F9B-8D17-4B5D-B2B3-9C04A00544DC}">
      <dsp:nvSpPr>
        <dsp:cNvPr id="0" name=""/>
        <dsp:cNvSpPr/>
      </dsp:nvSpPr>
      <dsp:spPr>
        <a:xfrm>
          <a:off x="0" y="21455"/>
          <a:ext cx="6364224" cy="1034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i="0" kern="1200" baseline="0"/>
            <a:t>Šifra, kde pro šifrování i dešifrování se používá stejný klíč.</a:t>
          </a:r>
          <a:endParaRPr lang="en-US" sz="2600" kern="1200"/>
        </a:p>
      </dsp:txBody>
      <dsp:txXfrm>
        <a:off x="50489" y="71944"/>
        <a:ext cx="6263246" cy="933302"/>
      </dsp:txXfrm>
    </dsp:sp>
    <dsp:sp modelId="{6359825E-8883-45BB-A3D6-18A8D78C1407}">
      <dsp:nvSpPr>
        <dsp:cNvPr id="0" name=""/>
        <dsp:cNvSpPr/>
      </dsp:nvSpPr>
      <dsp:spPr>
        <a:xfrm>
          <a:off x="0" y="1130615"/>
          <a:ext cx="6364224" cy="1034280"/>
        </a:xfrm>
        <a:prstGeom prst="roundRect">
          <a:avLst/>
        </a:prstGeom>
        <a:solidFill>
          <a:schemeClr val="accent2">
            <a:hueOff val="-379054"/>
            <a:satOff val="-2452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i="0" kern="1200" baseline="0"/>
            <a:t>AES</a:t>
          </a:r>
          <a:r>
            <a:rPr lang="cs-CZ" sz="2600" b="0" i="0" kern="1200" baseline="0"/>
            <a:t> (Advanced Encryption Standard)</a:t>
          </a:r>
          <a:endParaRPr lang="en-US" sz="2600" kern="1200"/>
        </a:p>
      </dsp:txBody>
      <dsp:txXfrm>
        <a:off x="50489" y="1181104"/>
        <a:ext cx="6263246" cy="933302"/>
      </dsp:txXfrm>
    </dsp:sp>
    <dsp:sp modelId="{C91F7D56-D490-456F-AF8B-CC328AC48323}">
      <dsp:nvSpPr>
        <dsp:cNvPr id="0" name=""/>
        <dsp:cNvSpPr/>
      </dsp:nvSpPr>
      <dsp:spPr>
        <a:xfrm>
          <a:off x="0" y="2239775"/>
          <a:ext cx="6364224" cy="1034280"/>
        </a:xfrm>
        <a:prstGeom prst="roundRect">
          <a:avLst/>
        </a:prstGeom>
        <a:solidFill>
          <a:schemeClr val="accent2">
            <a:hueOff val="-758108"/>
            <a:satOff val="-4905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i="0" kern="1200" baseline="0"/>
            <a:t>DES</a:t>
          </a:r>
          <a:r>
            <a:rPr lang="cs-CZ" sz="2600" b="0" i="0" kern="1200" baseline="0"/>
            <a:t> (Data Encryption Standard)</a:t>
          </a:r>
          <a:endParaRPr lang="en-US" sz="2600" kern="1200"/>
        </a:p>
      </dsp:txBody>
      <dsp:txXfrm>
        <a:off x="50489" y="2290264"/>
        <a:ext cx="6263246" cy="933302"/>
      </dsp:txXfrm>
    </dsp:sp>
    <dsp:sp modelId="{F9472084-7DD4-4F97-B8B7-45413A14C8D6}">
      <dsp:nvSpPr>
        <dsp:cNvPr id="0" name=""/>
        <dsp:cNvSpPr/>
      </dsp:nvSpPr>
      <dsp:spPr>
        <a:xfrm>
          <a:off x="0" y="3348936"/>
          <a:ext cx="6364224" cy="1034280"/>
        </a:xfrm>
        <a:prstGeom prst="roundRect">
          <a:avLst/>
        </a:prstGeom>
        <a:solidFill>
          <a:schemeClr val="accent2">
            <a:hueOff val="-1137162"/>
            <a:satOff val="-7357"/>
            <a:lumOff val="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i="0" kern="1200" baseline="0"/>
            <a:t>Rychlé šifrování</a:t>
          </a:r>
          <a:endParaRPr lang="en-US" sz="2600" kern="1200"/>
        </a:p>
      </dsp:txBody>
      <dsp:txXfrm>
        <a:off x="50489" y="3399425"/>
        <a:ext cx="6263246" cy="933302"/>
      </dsp:txXfrm>
    </dsp:sp>
    <dsp:sp modelId="{96C918DA-7159-434F-AC24-B0D28560EF08}">
      <dsp:nvSpPr>
        <dsp:cNvPr id="0" name=""/>
        <dsp:cNvSpPr/>
      </dsp:nvSpPr>
      <dsp:spPr>
        <a:xfrm>
          <a:off x="0" y="4458096"/>
          <a:ext cx="6364224" cy="1034280"/>
        </a:xfrm>
        <a:prstGeom prst="roundRect">
          <a:avLst/>
        </a:prstGeom>
        <a:solidFill>
          <a:schemeClr val="accent2">
            <a:hueOff val="-1516216"/>
            <a:satOff val="-9810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i="0" kern="1200" baseline="0"/>
            <a:t>Nutnost bezpečného sdílení klíče mezi odesílatelem a příjemcem.</a:t>
          </a:r>
          <a:endParaRPr lang="en-US" sz="2600" kern="1200"/>
        </a:p>
      </dsp:txBody>
      <dsp:txXfrm>
        <a:off x="50489" y="4508585"/>
        <a:ext cx="6263246" cy="9333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D53DB-89FC-4F6D-9109-2A8A6A56BDF8}">
      <dsp:nvSpPr>
        <dsp:cNvPr id="0" name=""/>
        <dsp:cNvSpPr/>
      </dsp:nvSpPr>
      <dsp:spPr>
        <a:xfrm>
          <a:off x="0" y="4307"/>
          <a:ext cx="6364224" cy="9175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972FA-700F-4299-A727-0FE50946D3BA}">
      <dsp:nvSpPr>
        <dsp:cNvPr id="0" name=""/>
        <dsp:cNvSpPr/>
      </dsp:nvSpPr>
      <dsp:spPr>
        <a:xfrm>
          <a:off x="277554" y="210753"/>
          <a:ext cx="504644" cy="5046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D86B6-A4D4-4748-AAA4-8C10D514959A}">
      <dsp:nvSpPr>
        <dsp:cNvPr id="0" name=""/>
        <dsp:cNvSpPr/>
      </dsp:nvSpPr>
      <dsp:spPr>
        <a:xfrm>
          <a:off x="1059754" y="430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Používá dvojici klíčů – veřejný klíč pro šifrování a soukromý klíč pro dešifrování.</a:t>
          </a:r>
          <a:endParaRPr lang="en-US" sz="1900" kern="1200"/>
        </a:p>
      </dsp:txBody>
      <dsp:txXfrm>
        <a:off x="1059754" y="4307"/>
        <a:ext cx="5304469" cy="917536"/>
      </dsp:txXfrm>
    </dsp:sp>
    <dsp:sp modelId="{D5176897-2FC4-452A-8258-846C30D594A4}">
      <dsp:nvSpPr>
        <dsp:cNvPr id="0" name=""/>
        <dsp:cNvSpPr/>
      </dsp:nvSpPr>
      <dsp:spPr>
        <a:xfrm>
          <a:off x="0" y="1151227"/>
          <a:ext cx="6364224" cy="9175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FC72E9-E0D7-43C7-8D52-B020D59993CA}">
      <dsp:nvSpPr>
        <dsp:cNvPr id="0" name=""/>
        <dsp:cNvSpPr/>
      </dsp:nvSpPr>
      <dsp:spPr>
        <a:xfrm>
          <a:off x="277554" y="1357673"/>
          <a:ext cx="504644" cy="5046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7CDE0-501D-4351-B787-5BB69C0601AD}">
      <dsp:nvSpPr>
        <dsp:cNvPr id="0" name=""/>
        <dsp:cNvSpPr/>
      </dsp:nvSpPr>
      <dsp:spPr>
        <a:xfrm>
          <a:off x="1059754" y="115122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i="0" kern="1200" baseline="0"/>
            <a:t>RSA</a:t>
          </a:r>
          <a:r>
            <a:rPr lang="cs-CZ" sz="1900" b="0" i="0" kern="1200" baseline="0"/>
            <a:t> (Rivest-Shamir-Adleman)</a:t>
          </a:r>
          <a:endParaRPr lang="en-US" sz="1900" kern="1200"/>
        </a:p>
      </dsp:txBody>
      <dsp:txXfrm>
        <a:off x="1059754" y="1151227"/>
        <a:ext cx="5304469" cy="917536"/>
      </dsp:txXfrm>
    </dsp:sp>
    <dsp:sp modelId="{38E8A5B3-1B1D-4D7D-803B-308B98C9F76D}">
      <dsp:nvSpPr>
        <dsp:cNvPr id="0" name=""/>
        <dsp:cNvSpPr/>
      </dsp:nvSpPr>
      <dsp:spPr>
        <a:xfrm>
          <a:off x="0" y="2298147"/>
          <a:ext cx="6364224" cy="9175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AE3326-AE44-4EF8-8621-17DC3C13DFF5}">
      <dsp:nvSpPr>
        <dsp:cNvPr id="0" name=""/>
        <dsp:cNvSpPr/>
      </dsp:nvSpPr>
      <dsp:spPr>
        <a:xfrm>
          <a:off x="277554" y="2504593"/>
          <a:ext cx="504644" cy="5046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7BAD62-EC13-4E4A-AB41-95CDF7E225BD}">
      <dsp:nvSpPr>
        <dsp:cNvPr id="0" name=""/>
        <dsp:cNvSpPr/>
      </dsp:nvSpPr>
      <dsp:spPr>
        <a:xfrm>
          <a:off x="1059754" y="229814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i="0" kern="1200" baseline="0"/>
            <a:t>ECC</a:t>
          </a:r>
          <a:r>
            <a:rPr lang="cs-CZ" sz="1900" b="0" i="0" kern="1200" baseline="0"/>
            <a:t> (Elliptic Curve Cryptography)</a:t>
          </a:r>
          <a:endParaRPr lang="en-US" sz="1900" kern="1200"/>
        </a:p>
      </dsp:txBody>
      <dsp:txXfrm>
        <a:off x="1059754" y="2298147"/>
        <a:ext cx="5304469" cy="917536"/>
      </dsp:txXfrm>
    </dsp:sp>
    <dsp:sp modelId="{45A91F7F-49AF-4F7E-BBD3-7DB410B6B70D}">
      <dsp:nvSpPr>
        <dsp:cNvPr id="0" name=""/>
        <dsp:cNvSpPr/>
      </dsp:nvSpPr>
      <dsp:spPr>
        <a:xfrm>
          <a:off x="0" y="3445068"/>
          <a:ext cx="6364224" cy="9175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317E2-59A1-4AB7-980C-DAE714DE6368}">
      <dsp:nvSpPr>
        <dsp:cNvPr id="0" name=""/>
        <dsp:cNvSpPr/>
      </dsp:nvSpPr>
      <dsp:spPr>
        <a:xfrm>
          <a:off x="277554" y="3651513"/>
          <a:ext cx="504644" cy="5046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64AC1-E0F9-48AE-BF2A-D068C53A8EE7}">
      <dsp:nvSpPr>
        <dsp:cNvPr id="0" name=""/>
        <dsp:cNvSpPr/>
      </dsp:nvSpPr>
      <dsp:spPr>
        <a:xfrm>
          <a:off x="1059754" y="3445068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Bezpečné sdílení veřejného klíče</a:t>
          </a:r>
          <a:endParaRPr lang="en-US" sz="1900" kern="1200"/>
        </a:p>
      </dsp:txBody>
      <dsp:txXfrm>
        <a:off x="1059754" y="3445068"/>
        <a:ext cx="5304469" cy="917536"/>
      </dsp:txXfrm>
    </dsp:sp>
    <dsp:sp modelId="{67B320A9-DA0D-4713-9E5E-BC44B24C10EA}">
      <dsp:nvSpPr>
        <dsp:cNvPr id="0" name=""/>
        <dsp:cNvSpPr/>
      </dsp:nvSpPr>
      <dsp:spPr>
        <a:xfrm>
          <a:off x="0" y="4591988"/>
          <a:ext cx="6364224" cy="9175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5044E7-01C7-4388-98A0-45C65A82B1EE}">
      <dsp:nvSpPr>
        <dsp:cNvPr id="0" name=""/>
        <dsp:cNvSpPr/>
      </dsp:nvSpPr>
      <dsp:spPr>
        <a:xfrm>
          <a:off x="277554" y="4798433"/>
          <a:ext cx="504644" cy="5046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1C2B7-A283-477A-859C-51239B6FB15F}">
      <dsp:nvSpPr>
        <dsp:cNvPr id="0" name=""/>
        <dsp:cNvSpPr/>
      </dsp:nvSpPr>
      <dsp:spPr>
        <a:xfrm>
          <a:off x="1059754" y="4591988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0" kern="1200" baseline="0"/>
            <a:t>Pomalejší než symetrické šifrování</a:t>
          </a:r>
          <a:endParaRPr lang="en-US" sz="1900" kern="1200"/>
        </a:p>
      </dsp:txBody>
      <dsp:txXfrm>
        <a:off x="1059754" y="4591988"/>
        <a:ext cx="5304469" cy="9175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EBA48-E208-4271-8D59-E2EA5BB32772}">
      <dsp:nvSpPr>
        <dsp:cNvPr id="0" name=""/>
        <dsp:cNvSpPr/>
      </dsp:nvSpPr>
      <dsp:spPr>
        <a:xfrm>
          <a:off x="0" y="127259"/>
          <a:ext cx="6967728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Funkce, která převádí libovolně dlouhý vstup na fixní délku výstupu (hash).</a:t>
          </a:r>
          <a:endParaRPr lang="en-US" sz="1800" kern="1200"/>
        </a:p>
      </dsp:txBody>
      <dsp:txXfrm>
        <a:off x="34954" y="162213"/>
        <a:ext cx="6897820" cy="646132"/>
      </dsp:txXfrm>
    </dsp:sp>
    <dsp:sp modelId="{48A5443D-FDA6-49C9-97E9-4039FF1A472B}">
      <dsp:nvSpPr>
        <dsp:cNvPr id="0" name=""/>
        <dsp:cNvSpPr/>
      </dsp:nvSpPr>
      <dsp:spPr>
        <a:xfrm>
          <a:off x="0" y="895140"/>
          <a:ext cx="6967728" cy="7160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Ověření integrity dat</a:t>
          </a:r>
          <a:endParaRPr lang="en-US" sz="1800" kern="1200"/>
        </a:p>
      </dsp:txBody>
      <dsp:txXfrm>
        <a:off x="34954" y="930094"/>
        <a:ext cx="6897820" cy="646132"/>
      </dsp:txXfrm>
    </dsp:sp>
    <dsp:sp modelId="{A6BB5BFC-3E53-4F73-9C76-84B69A8E93A4}">
      <dsp:nvSpPr>
        <dsp:cNvPr id="0" name=""/>
        <dsp:cNvSpPr/>
      </dsp:nvSpPr>
      <dsp:spPr>
        <a:xfrm>
          <a:off x="0" y="1663019"/>
          <a:ext cx="6967728" cy="7160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Digitální podpisy</a:t>
          </a:r>
          <a:endParaRPr lang="en-US" sz="1800" kern="1200"/>
        </a:p>
      </dsp:txBody>
      <dsp:txXfrm>
        <a:off x="34954" y="1697973"/>
        <a:ext cx="6897820" cy="646132"/>
      </dsp:txXfrm>
    </dsp:sp>
    <dsp:sp modelId="{C027DAED-D547-470A-8685-ECAE8C4EDB87}">
      <dsp:nvSpPr>
        <dsp:cNvPr id="0" name=""/>
        <dsp:cNvSpPr/>
      </dsp:nvSpPr>
      <dsp:spPr>
        <a:xfrm>
          <a:off x="0" y="2430899"/>
          <a:ext cx="6967728" cy="716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/>
            <a:t>SHA-256</a:t>
          </a:r>
          <a:r>
            <a:rPr lang="cs-CZ" sz="1800" b="0" i="0" kern="1200" baseline="0"/>
            <a:t> (Secure Hash Algorithm)</a:t>
          </a:r>
          <a:endParaRPr lang="en-US" sz="1800" kern="1200"/>
        </a:p>
      </dsp:txBody>
      <dsp:txXfrm>
        <a:off x="34954" y="2465853"/>
        <a:ext cx="6897820" cy="646132"/>
      </dsp:txXfrm>
    </dsp:sp>
    <dsp:sp modelId="{FFE67D93-F2D0-475F-A945-A7D9E0FA7338}">
      <dsp:nvSpPr>
        <dsp:cNvPr id="0" name=""/>
        <dsp:cNvSpPr/>
      </dsp:nvSpPr>
      <dsp:spPr>
        <a:xfrm>
          <a:off x="0" y="3198779"/>
          <a:ext cx="6967728" cy="7160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/>
            <a:t>MD5</a:t>
          </a:r>
          <a:r>
            <a:rPr lang="cs-CZ" sz="1800" b="0" i="0" kern="1200" baseline="0"/>
            <a:t> (méně bezpečný)</a:t>
          </a:r>
          <a:endParaRPr lang="en-US" sz="1800" kern="1200"/>
        </a:p>
      </dsp:txBody>
      <dsp:txXfrm>
        <a:off x="34954" y="3233733"/>
        <a:ext cx="6897820" cy="646132"/>
      </dsp:txXfrm>
    </dsp:sp>
    <dsp:sp modelId="{EC74FB5E-2889-4276-93B2-F712942FE18B}">
      <dsp:nvSpPr>
        <dsp:cNvPr id="0" name=""/>
        <dsp:cNvSpPr/>
      </dsp:nvSpPr>
      <dsp:spPr>
        <a:xfrm>
          <a:off x="0" y="3966659"/>
          <a:ext cx="6967728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Rychlost</a:t>
          </a:r>
          <a:endParaRPr lang="en-US" sz="1800" kern="1200"/>
        </a:p>
      </dsp:txBody>
      <dsp:txXfrm>
        <a:off x="34954" y="4001613"/>
        <a:ext cx="6897820" cy="646132"/>
      </dsp:txXfrm>
    </dsp:sp>
    <dsp:sp modelId="{E607835F-F56F-42D1-AE64-0155D1AD514B}">
      <dsp:nvSpPr>
        <dsp:cNvPr id="0" name=""/>
        <dsp:cNvSpPr/>
      </dsp:nvSpPr>
      <dsp:spPr>
        <a:xfrm>
          <a:off x="0" y="4734539"/>
          <a:ext cx="6967728" cy="7160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Unikátní výstup pro každý vstup</a:t>
          </a:r>
          <a:endParaRPr lang="en-US" sz="1800" kern="1200"/>
        </a:p>
      </dsp:txBody>
      <dsp:txXfrm>
        <a:off x="34954" y="4769493"/>
        <a:ext cx="6897820" cy="6461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E43D0-02CF-44AE-A4CB-BF881B0B8B6A}">
      <dsp:nvSpPr>
        <dsp:cNvPr id="0" name=""/>
        <dsp:cNvSpPr/>
      </dsp:nvSpPr>
      <dsp:spPr>
        <a:xfrm>
          <a:off x="0" y="626220"/>
          <a:ext cx="6967728" cy="819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kern="1200" baseline="0"/>
            <a:t>Substituční šifra</a:t>
          </a:r>
          <a:r>
            <a:rPr lang="cs-CZ" sz="2000" b="0" i="0" kern="1200" baseline="0"/>
            <a:t>: Základní metoda šifrování, kde každé písmeno nebo znak zprávy je nahrazen jiným znakem.</a:t>
          </a:r>
          <a:endParaRPr lang="en-US" sz="2000" kern="1200"/>
        </a:p>
      </dsp:txBody>
      <dsp:txXfrm>
        <a:off x="39980" y="666200"/>
        <a:ext cx="6887768" cy="739040"/>
      </dsp:txXfrm>
    </dsp:sp>
    <dsp:sp modelId="{CF380AE8-CDD8-450C-A66D-E24F5AD7D7FB}">
      <dsp:nvSpPr>
        <dsp:cNvPr id="0" name=""/>
        <dsp:cNvSpPr/>
      </dsp:nvSpPr>
      <dsp:spPr>
        <a:xfrm>
          <a:off x="0" y="1502820"/>
          <a:ext cx="6967728" cy="819000"/>
        </a:xfrm>
        <a:prstGeom prst="roundRect">
          <a:avLst/>
        </a:prstGeom>
        <a:solidFill>
          <a:schemeClr val="accent2">
            <a:hueOff val="-379054"/>
            <a:satOff val="-2452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kern="1200" baseline="0"/>
            <a:t>Caesarova šifra</a:t>
          </a:r>
          <a:r>
            <a:rPr lang="cs-CZ" sz="2000" b="0" i="0" kern="1200" baseline="0"/>
            <a:t>: Každé písmeno zprávy je posunuto o určité místo v abecedě.</a:t>
          </a:r>
          <a:endParaRPr lang="en-US" sz="2000" kern="1200"/>
        </a:p>
      </dsp:txBody>
      <dsp:txXfrm>
        <a:off x="39980" y="1542800"/>
        <a:ext cx="6887768" cy="739040"/>
      </dsp:txXfrm>
    </dsp:sp>
    <dsp:sp modelId="{86F6234A-D009-48A3-8CFC-F5D10241B809}">
      <dsp:nvSpPr>
        <dsp:cNvPr id="0" name=""/>
        <dsp:cNvSpPr/>
      </dsp:nvSpPr>
      <dsp:spPr>
        <a:xfrm>
          <a:off x="0" y="2379420"/>
          <a:ext cx="6967728" cy="819000"/>
        </a:xfrm>
        <a:prstGeom prst="roundRect">
          <a:avLst/>
        </a:prstGeom>
        <a:solidFill>
          <a:schemeClr val="accent2">
            <a:hueOff val="-758108"/>
            <a:satOff val="-4905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i="0" kern="1200" baseline="0"/>
            <a:t>Vigenèrova šifra</a:t>
          </a:r>
          <a:r>
            <a:rPr lang="cs-CZ" sz="2000" b="0" i="0" kern="1200" baseline="0"/>
            <a:t>: Používá klíč pro substituci písmen.</a:t>
          </a:r>
          <a:endParaRPr lang="en-US" sz="2000" kern="1200"/>
        </a:p>
      </dsp:txBody>
      <dsp:txXfrm>
        <a:off x="39980" y="2419400"/>
        <a:ext cx="6887768" cy="739040"/>
      </dsp:txXfrm>
    </dsp:sp>
    <dsp:sp modelId="{1AC34624-A749-4557-8B43-ED22C350C626}">
      <dsp:nvSpPr>
        <dsp:cNvPr id="0" name=""/>
        <dsp:cNvSpPr/>
      </dsp:nvSpPr>
      <dsp:spPr>
        <a:xfrm>
          <a:off x="0" y="3256019"/>
          <a:ext cx="6967728" cy="819000"/>
        </a:xfrm>
        <a:prstGeom prst="roundRect">
          <a:avLst/>
        </a:prstGeom>
        <a:solidFill>
          <a:schemeClr val="accent2">
            <a:hueOff val="-1137162"/>
            <a:satOff val="-7357"/>
            <a:lumOff val="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baseline="0"/>
            <a:t>Jednoduché na pochopení</a:t>
          </a:r>
          <a:endParaRPr lang="en-US" sz="2000" kern="1200"/>
        </a:p>
      </dsp:txBody>
      <dsp:txXfrm>
        <a:off x="39980" y="3295999"/>
        <a:ext cx="6887768" cy="739040"/>
      </dsp:txXfrm>
    </dsp:sp>
    <dsp:sp modelId="{63D9C7B7-9623-45B1-9DBF-F16F33E694EA}">
      <dsp:nvSpPr>
        <dsp:cNvPr id="0" name=""/>
        <dsp:cNvSpPr/>
      </dsp:nvSpPr>
      <dsp:spPr>
        <a:xfrm>
          <a:off x="0" y="4132619"/>
          <a:ext cx="6967728" cy="819000"/>
        </a:xfrm>
        <a:prstGeom prst="roundRect">
          <a:avLst/>
        </a:prstGeom>
        <a:solidFill>
          <a:schemeClr val="accent2">
            <a:hueOff val="-1516216"/>
            <a:satOff val="-9810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baseline="0"/>
            <a:t>Snadné k dešifrování pomocí kryptoanalýzy</a:t>
          </a:r>
          <a:endParaRPr lang="en-US" sz="2000" kern="1200"/>
        </a:p>
      </dsp:txBody>
      <dsp:txXfrm>
        <a:off x="39980" y="4172599"/>
        <a:ext cx="6887768" cy="7390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9EAD7-68DE-4251-8E5C-F48792C90D2B}">
      <dsp:nvSpPr>
        <dsp:cNvPr id="0" name=""/>
        <dsp:cNvSpPr/>
      </dsp:nvSpPr>
      <dsp:spPr>
        <a:xfrm>
          <a:off x="0" y="106199"/>
          <a:ext cx="6967728" cy="1291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i="0" kern="1200" baseline="0"/>
            <a:t>Transpoziční šifra</a:t>
          </a:r>
          <a:r>
            <a:rPr lang="cs-CZ" sz="2300" b="0" i="0" kern="1200" baseline="0"/>
            <a:t>: Písmena zprávy jsou zaměněna podle určitého pravidla, ale písmena sama zůstávají stejná.</a:t>
          </a:r>
          <a:endParaRPr lang="en-US" sz="2300" kern="1200"/>
        </a:p>
      </dsp:txBody>
      <dsp:txXfrm>
        <a:off x="63055" y="169254"/>
        <a:ext cx="6841618" cy="1165570"/>
      </dsp:txXfrm>
    </dsp:sp>
    <dsp:sp modelId="{E2911D44-F111-4EA4-AC15-5B014F7E797C}">
      <dsp:nvSpPr>
        <dsp:cNvPr id="0" name=""/>
        <dsp:cNvSpPr/>
      </dsp:nvSpPr>
      <dsp:spPr>
        <a:xfrm>
          <a:off x="0" y="1464119"/>
          <a:ext cx="6967728" cy="1291680"/>
        </a:xfrm>
        <a:prstGeom prst="roundRect">
          <a:avLst/>
        </a:prstGeom>
        <a:solidFill>
          <a:schemeClr val="accent2">
            <a:hueOff val="-505405"/>
            <a:satOff val="-3270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i="0" kern="1200" baseline="0"/>
            <a:t>Rail Fence</a:t>
          </a:r>
          <a:r>
            <a:rPr lang="cs-CZ" sz="2300" b="0" i="0" kern="1200" baseline="0"/>
            <a:t>: Písmena jsou psána na šablonu ve tvaru mřížky a poté přečtena po řadách.</a:t>
          </a:r>
          <a:endParaRPr lang="en-US" sz="2300" kern="1200"/>
        </a:p>
      </dsp:txBody>
      <dsp:txXfrm>
        <a:off x="63055" y="1527174"/>
        <a:ext cx="6841618" cy="1165570"/>
      </dsp:txXfrm>
    </dsp:sp>
    <dsp:sp modelId="{88B57688-EFEC-4B33-9979-D860927AFA69}">
      <dsp:nvSpPr>
        <dsp:cNvPr id="0" name=""/>
        <dsp:cNvSpPr/>
      </dsp:nvSpPr>
      <dsp:spPr>
        <a:xfrm>
          <a:off x="0" y="2822040"/>
          <a:ext cx="6967728" cy="1291680"/>
        </a:xfrm>
        <a:prstGeom prst="roundRect">
          <a:avLst/>
        </a:prstGeom>
        <a:solidFill>
          <a:schemeClr val="accent2">
            <a:hueOff val="-1010811"/>
            <a:satOff val="-6540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i="0" kern="1200" baseline="0"/>
            <a:t>Columnar transposition</a:t>
          </a:r>
          <a:r>
            <a:rPr lang="cs-CZ" sz="2300" b="0" i="0" kern="1200" baseline="0"/>
            <a:t>: Písmena jsou rozdělena do tabulky a následně čtena podle sloupců.</a:t>
          </a:r>
          <a:endParaRPr lang="en-US" sz="2300" kern="1200"/>
        </a:p>
      </dsp:txBody>
      <dsp:txXfrm>
        <a:off x="63055" y="2885095"/>
        <a:ext cx="6841618" cy="1165570"/>
      </dsp:txXfrm>
    </dsp:sp>
    <dsp:sp modelId="{54831250-295C-4CD5-BEFF-44AAE2703A2D}">
      <dsp:nvSpPr>
        <dsp:cNvPr id="0" name=""/>
        <dsp:cNvSpPr/>
      </dsp:nvSpPr>
      <dsp:spPr>
        <a:xfrm>
          <a:off x="0" y="4179960"/>
          <a:ext cx="6967728" cy="1291680"/>
        </a:xfrm>
        <a:prstGeom prst="roundRect">
          <a:avLst/>
        </a:prstGeom>
        <a:solidFill>
          <a:schemeClr val="accent2">
            <a:hueOff val="-1516216"/>
            <a:satOff val="-9810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 baseline="0"/>
            <a:t>Zvyšuje složitost šifrování.</a:t>
          </a:r>
          <a:endParaRPr lang="en-US" sz="2300" kern="1200"/>
        </a:p>
      </dsp:txBody>
      <dsp:txXfrm>
        <a:off x="63055" y="4243015"/>
        <a:ext cx="6841618" cy="11655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ED848-BEF3-46CF-9AB5-EFEB5B67320A}">
      <dsp:nvSpPr>
        <dsp:cNvPr id="0" name=""/>
        <dsp:cNvSpPr/>
      </dsp:nvSpPr>
      <dsp:spPr>
        <a:xfrm>
          <a:off x="0" y="127259"/>
          <a:ext cx="6967728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Mechanismus zajišťující autentizaci a integritu digitální komunikace.</a:t>
          </a:r>
          <a:endParaRPr lang="en-US" sz="1800" kern="1200"/>
        </a:p>
      </dsp:txBody>
      <dsp:txXfrm>
        <a:off x="34954" y="162213"/>
        <a:ext cx="6897820" cy="646132"/>
      </dsp:txXfrm>
    </dsp:sp>
    <dsp:sp modelId="{EB7115E0-9FD5-4F6C-9D5E-88831C7B1556}">
      <dsp:nvSpPr>
        <dsp:cNvPr id="0" name=""/>
        <dsp:cNvSpPr/>
      </dsp:nvSpPr>
      <dsp:spPr>
        <a:xfrm>
          <a:off x="0" y="895140"/>
          <a:ext cx="6967728" cy="716040"/>
        </a:xfrm>
        <a:prstGeom prst="roundRect">
          <a:avLst/>
        </a:prstGeom>
        <a:solidFill>
          <a:schemeClr val="accent2">
            <a:hueOff val="-252703"/>
            <a:satOff val="-1635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Odesílatel podepíše zprávu svým soukromým klíčem.</a:t>
          </a:r>
          <a:endParaRPr lang="en-US" sz="1800" kern="1200"/>
        </a:p>
      </dsp:txBody>
      <dsp:txXfrm>
        <a:off x="34954" y="930094"/>
        <a:ext cx="6897820" cy="646132"/>
      </dsp:txXfrm>
    </dsp:sp>
    <dsp:sp modelId="{00657D36-9629-4493-96B7-D8217E036FEC}">
      <dsp:nvSpPr>
        <dsp:cNvPr id="0" name=""/>
        <dsp:cNvSpPr/>
      </dsp:nvSpPr>
      <dsp:spPr>
        <a:xfrm>
          <a:off x="0" y="1663019"/>
          <a:ext cx="6967728" cy="716040"/>
        </a:xfrm>
        <a:prstGeom prst="roundRect">
          <a:avLst/>
        </a:prstGeom>
        <a:solidFill>
          <a:schemeClr val="accent2">
            <a:hueOff val="-505405"/>
            <a:satOff val="-3270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Příjemce ověří podpis pomocí veřejného klíče odesílatele.</a:t>
          </a:r>
          <a:endParaRPr lang="en-US" sz="1800" kern="1200"/>
        </a:p>
      </dsp:txBody>
      <dsp:txXfrm>
        <a:off x="34954" y="1697973"/>
        <a:ext cx="6897820" cy="646132"/>
      </dsp:txXfrm>
    </dsp:sp>
    <dsp:sp modelId="{068255EB-44DB-4B92-A132-B016E71C6431}">
      <dsp:nvSpPr>
        <dsp:cNvPr id="0" name=""/>
        <dsp:cNvSpPr/>
      </dsp:nvSpPr>
      <dsp:spPr>
        <a:xfrm>
          <a:off x="0" y="2430899"/>
          <a:ext cx="6967728" cy="716040"/>
        </a:xfrm>
        <a:prstGeom prst="roundRect">
          <a:avLst/>
        </a:prstGeom>
        <a:solidFill>
          <a:schemeClr val="accent2">
            <a:hueOff val="-758108"/>
            <a:satOff val="-4905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Ověření identity</a:t>
          </a:r>
          <a:endParaRPr lang="en-US" sz="1800" kern="1200"/>
        </a:p>
      </dsp:txBody>
      <dsp:txXfrm>
        <a:off x="34954" y="2465853"/>
        <a:ext cx="6897820" cy="646132"/>
      </dsp:txXfrm>
    </dsp:sp>
    <dsp:sp modelId="{9CE23F2B-B0D9-4EB1-A933-DAC01B02EA18}">
      <dsp:nvSpPr>
        <dsp:cNvPr id="0" name=""/>
        <dsp:cNvSpPr/>
      </dsp:nvSpPr>
      <dsp:spPr>
        <a:xfrm>
          <a:off x="0" y="3198779"/>
          <a:ext cx="6967728" cy="716040"/>
        </a:xfrm>
        <a:prstGeom prst="roundRect">
          <a:avLst/>
        </a:prstGeom>
        <a:solidFill>
          <a:schemeClr val="accent2">
            <a:hueOff val="-1010811"/>
            <a:satOff val="-6540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/>
            <a:t>Zajištění integrity dat</a:t>
          </a:r>
          <a:endParaRPr lang="en-US" sz="1800" kern="1200"/>
        </a:p>
      </dsp:txBody>
      <dsp:txXfrm>
        <a:off x="34954" y="3233733"/>
        <a:ext cx="6897820" cy="646132"/>
      </dsp:txXfrm>
    </dsp:sp>
    <dsp:sp modelId="{C624A251-F763-4B1E-8991-2AF26B26608E}">
      <dsp:nvSpPr>
        <dsp:cNvPr id="0" name=""/>
        <dsp:cNvSpPr/>
      </dsp:nvSpPr>
      <dsp:spPr>
        <a:xfrm>
          <a:off x="0" y="3966659"/>
          <a:ext cx="6967728" cy="716040"/>
        </a:xfrm>
        <a:prstGeom prst="roundRect">
          <a:avLst/>
        </a:prstGeom>
        <a:solidFill>
          <a:schemeClr val="accent2">
            <a:hueOff val="-1263513"/>
            <a:satOff val="-8175"/>
            <a:lumOff val="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/>
            <a:t>PKI (Public Key Infrastructure)</a:t>
          </a:r>
          <a:endParaRPr lang="en-US" sz="1800" kern="1200"/>
        </a:p>
      </dsp:txBody>
      <dsp:txXfrm>
        <a:off x="34954" y="4001613"/>
        <a:ext cx="6897820" cy="646132"/>
      </dsp:txXfrm>
    </dsp:sp>
    <dsp:sp modelId="{399FEFF2-6C91-4AE6-91B4-875492647E8D}">
      <dsp:nvSpPr>
        <dsp:cNvPr id="0" name=""/>
        <dsp:cNvSpPr/>
      </dsp:nvSpPr>
      <dsp:spPr>
        <a:xfrm>
          <a:off x="0" y="4734539"/>
          <a:ext cx="6967728" cy="716040"/>
        </a:xfrm>
        <a:prstGeom prst="roundRect">
          <a:avLst/>
        </a:prstGeom>
        <a:solidFill>
          <a:schemeClr val="accent2">
            <a:hueOff val="-1516216"/>
            <a:satOff val="-9810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/>
            <a:t>SSL/TLS</a:t>
          </a:r>
          <a:r>
            <a:rPr lang="cs-CZ" sz="1800" b="0" i="0" kern="1200" baseline="0"/>
            <a:t> pro bezpečné webové připojení</a:t>
          </a:r>
          <a:endParaRPr lang="en-US" sz="1800" kern="1200"/>
        </a:p>
      </dsp:txBody>
      <dsp:txXfrm>
        <a:off x="34954" y="4769493"/>
        <a:ext cx="6897820" cy="64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26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82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0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0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1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9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6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9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4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Obsah obrázku vzor, snímek obrazovky, voda, design&#10;&#10;Popis byl vytvořen automaticky">
            <a:extLst>
              <a:ext uri="{FF2B5EF4-FFF2-40B4-BE49-F238E27FC236}">
                <a16:creationId xmlns:a16="http://schemas.microsoft.com/office/drawing/2014/main" id="{D5196719-F44B-F435-6E88-7FD12ECADF1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379" b="8352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D19661F-4B4C-74C1-7FC3-31FB14D49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6955" y="-166956"/>
            <a:ext cx="6858002" cy="71919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6000">
                <a:schemeClr val="bg1">
                  <a:alpha val="55000"/>
                </a:schemeClr>
              </a:gs>
              <a:gs pos="25000">
                <a:schemeClr val="bg1">
                  <a:alpha val="38000"/>
                </a:schemeClr>
              </a:gs>
              <a:gs pos="100000">
                <a:schemeClr val="bg1">
                  <a:alpha val="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C9ED913-F585-3102-8760-2FF09A43C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488" y="1124712"/>
            <a:ext cx="4023360" cy="3200400"/>
          </a:xfrm>
        </p:spPr>
        <p:txBody>
          <a:bodyPr anchor="b">
            <a:normAutofit/>
          </a:bodyPr>
          <a:lstStyle/>
          <a:p>
            <a:r>
              <a:rPr lang="cs-CZ" sz="4800"/>
              <a:t>Kryptografie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9204C0-E8B7-6123-C9E7-F93B6634A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5488" y="4873752"/>
            <a:ext cx="4023360" cy="1207008"/>
          </a:xfrm>
        </p:spPr>
        <p:txBody>
          <a:bodyPr anchor="t">
            <a:normAutofit/>
          </a:bodyPr>
          <a:lstStyle/>
          <a:p>
            <a:r>
              <a:rPr lang="cs-CZ" sz="2000" dirty="0"/>
              <a:t>Výborný David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65A4AE-FFE9-B2D5-017C-17337DDB3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E701D1-A34F-CF86-7316-8761C7835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237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EBD72E3-1EFE-3324-3984-2FA4F079A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cs-CZ" sz="3600"/>
              <a:t>Digitální podpis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3F408E27-AD63-7B1F-8CD5-1A387CDD6C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023234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2128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5C5CE3-BDDD-E726-EFF5-EF3CB3A8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/>
              <a:t>Konec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80741F-363C-FFD9-D290-AC861E5D8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12" y="5304266"/>
            <a:ext cx="8258176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/>
              <a:t>Děkuji za pozornost.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183902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934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2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113D9A-83CD-AC3D-3AC7-2943A2E81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cs-CZ"/>
              <a:t>Úvod do kryptografie</a:t>
            </a:r>
          </a:p>
        </p:txBody>
      </p:sp>
      <p:sp>
        <p:nvSpPr>
          <p:cNvPr id="40" name="Rectangle 34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2DB896B7-FAF9-C08B-0F45-E72C6CEEB0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439256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540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CE9581-A3FA-0ED9-BDA5-24B96F7D1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3700"/>
              <a:t>Kryptoanalýza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Rectangle 1">
            <a:extLst>
              <a:ext uri="{FF2B5EF4-FFF2-40B4-BE49-F238E27FC236}">
                <a16:creationId xmlns:a16="http://schemas.microsoft.com/office/drawing/2014/main" id="{DE32DDAF-7364-D3B3-A815-D83125955C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405483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0038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813632-760E-1AAD-BCA7-FC2FA51B7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3700"/>
              <a:t>Steganografie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FF70C691-5760-11AA-D84F-2545EB8C7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831229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865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D99000-EEC0-583F-1DC9-24DC22239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dirty="0"/>
              <a:t>Symetrické šifrování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10E0C6A2-2AED-68A4-39EF-AF8FCC7E72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926795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5206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CE666D-CEC3-7138-85BB-C7C7D5C1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dirty="0"/>
              <a:t>Asymetrické šifrování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2A501F73-E1F3-BFE0-D426-8CD3135136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838395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7302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334B4B-6108-EEA1-0B74-5C82B41D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618375"/>
            <a:ext cx="3103427" cy="3621137"/>
          </a:xfrm>
        </p:spPr>
        <p:txBody>
          <a:bodyPr anchor="t">
            <a:normAutofit/>
          </a:bodyPr>
          <a:lstStyle/>
          <a:p>
            <a:r>
              <a:rPr lang="cs-CZ" sz="3600" dirty="0"/>
              <a:t>Hashovací funkce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Rectangle 2">
            <a:extLst>
              <a:ext uri="{FF2B5EF4-FFF2-40B4-BE49-F238E27FC236}">
                <a16:creationId xmlns:a16="http://schemas.microsoft.com/office/drawing/2014/main" id="{84189B36-93F6-4723-5FFF-3A0E0527F8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950002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0177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904869-4E1D-6002-C577-73BD03A6E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cs-CZ" sz="3600"/>
              <a:t>Substituční šifry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55A5ABAA-9C11-1A8C-3374-9B4946624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126853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4889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46869E-85C1-B34B-C092-6C76E4370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cs-CZ" sz="3600"/>
              <a:t>Transpoziční šifry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2E0E6777-E4F5-EF6B-6902-1F77067E4C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112804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530021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1E3531"/>
      </a:dk2>
      <a:lt2>
        <a:srgbClr val="E8E3E2"/>
      </a:lt2>
      <a:accent1>
        <a:srgbClr val="2AAFDB"/>
      </a:accent1>
      <a:accent2>
        <a:srgbClr val="18B49A"/>
      </a:accent2>
      <a:accent3>
        <a:srgbClr val="25B962"/>
      </a:accent3>
      <a:accent4>
        <a:srgbClr val="19BA18"/>
      </a:accent4>
      <a:accent5>
        <a:srgbClr val="61B524"/>
      </a:accent5>
      <a:accent6>
        <a:srgbClr val="93AB16"/>
      </a:accent6>
      <a:hlink>
        <a:srgbClr val="BF5F3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375</Words>
  <Application>Microsoft Office PowerPoint</Application>
  <PresentationFormat>Širokoúhlá obrazovka</PresentationFormat>
  <Paragraphs>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Avenir Next LT Pro</vt:lpstr>
      <vt:lpstr>Calibri</vt:lpstr>
      <vt:lpstr>Neue Haas Grotesk Text Pro</vt:lpstr>
      <vt:lpstr>AccentBoxVTI</vt:lpstr>
      <vt:lpstr>Kryptografie</vt:lpstr>
      <vt:lpstr>Úvod do kryptografie</vt:lpstr>
      <vt:lpstr>Kryptoanalýza</vt:lpstr>
      <vt:lpstr>Steganografie</vt:lpstr>
      <vt:lpstr>Symetrické šifrování</vt:lpstr>
      <vt:lpstr>Asymetrické šifrování</vt:lpstr>
      <vt:lpstr>Hashovací funkce</vt:lpstr>
      <vt:lpstr>Substituční šifry</vt:lpstr>
      <vt:lpstr>Transpoziční šifry</vt:lpstr>
      <vt:lpstr>Digitální podpis</vt:lpstr>
      <vt:lpstr>Konec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Výborný</dc:creator>
  <cp:lastModifiedBy>David Výborný</cp:lastModifiedBy>
  <cp:revision>1</cp:revision>
  <dcterms:created xsi:type="dcterms:W3CDTF">2025-01-26T15:03:17Z</dcterms:created>
  <dcterms:modified xsi:type="dcterms:W3CDTF">2025-01-26T15:16:09Z</dcterms:modified>
</cp:coreProperties>
</file>